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comments+xml" PartName="/ppt/comments/comment1.xml"/>
  <Override ContentType="application/vnd.openxmlformats-officedocument.presentationml.notesSlide+xml" PartName="/ppt/notesSlides/notesSlide6.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8.xml"/>
  <Override ContentType="application/vnd.openxmlformats-officedocument.presentationml.notesSlide+xml" PartName="/ppt/notesSlides/notesSlide7.xml"/>
  <Override ContentType="application/vnd.openxmlformats-officedocument.presentationml.notesSlide+xml" PartName="/ppt/notesSlides/notesSlide2.xml"/>
  <Override ContentType="application/vnd.openxmlformats-officedocument.presentationml.notesSlide+xml" PartName="/ppt/notesSlides/notesSlide5.xml"/>
  <Override ContentType="application/vnd.openxmlformats-officedocument.presentationml.notesSlide+xml" PartName="/ppt/notesSlides/notesSlide4.xml"/>
  <Override ContentType="application/vnd.openxmlformats-officedocument.presentationml.tableStyles+xml" PartName="/ppt/tableStyles.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6.xml"/>
  <Override ContentType="application/vnd.openxmlformats-officedocument.presentationml.slide+xml" PartName="/ppt/slides/slide5.xml"/>
  <Override ContentType="application/vnd.openxmlformats-officedocument.presentationml.slide+xml" PartName="/ppt/slides/slide8.xml"/>
  <Override ContentType="application/vnd.openxmlformats-officedocument.presentationml.slide+xml" PartName="/ppt/slides/slide7.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commentAuthors+xml" PartName="/ppt/commentAuthors.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autoCompressPictures="0" embedTrueTypeFonts="1" strictFirstAndLastChars="0" saveSubsetFonts="1">
  <p:sldMasterIdLst>
    <p:sldMasterId id="2147483659" r:id="rId5"/>
  </p:sldMasterIdLst>
  <p:notesMasterIdLst>
    <p:notesMasterId r:id="rId6"/>
  </p:notesMasterIdLst>
  <p:sldIdLst>
    <p:sldId id="256" r:id="rId7"/>
    <p:sldId id="257" r:id="rId8"/>
    <p:sldId id="258" r:id="rId9"/>
    <p:sldId id="259" r:id="rId10"/>
    <p:sldId id="260" r:id="rId11"/>
    <p:sldId id="261" r:id="rId12"/>
    <p:sldId id="262" r:id="rId13"/>
    <p:sldId id="263" r:id="rId14"/>
  </p:sldIdLst>
  <p:sldSz cy="5143500" cx="9144000"/>
  <p:notesSz cx="6858000" cy="9144000"/>
  <p:embeddedFontLst>
    <p:embeddedFont>
      <p:font typeface="Playfair Display"/>
      <p:regular r:id="rId15"/>
      <p:bold r:id="rId16"/>
      <p:italic r:id="rId17"/>
      <p:boldItalic r:id="rId18"/>
    </p:embeddedFont>
    <p:embeddedFont>
      <p:font typeface="Lato"/>
      <p:regular r:id="rId19"/>
      <p:bold r:id="rId20"/>
      <p:italic r:id="rId21"/>
      <p:boldItalic r:id="rId22"/>
    </p:embeddedFont>
    <p:embeddedFont>
      <p:font typeface="Permanent Marker"/>
      <p:regular r:id="rId23"/>
    </p:embeddedFont>
    <p:embeddedFont>
      <p:font typeface="Caesar Dressing"/>
      <p:regular r:id="rId24"/>
    </p:embeddedFont>
    <p:embeddedFont>
      <p:font typeface="Luckiest Guy"/>
      <p:regular r:id="rId25"/>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9pPr>
  </p:defaultTextStyle>
</p:presentation>
</file>

<file path=ppt/commentAuthors.xml><?xml version="1.0" encoding="utf-8"?>
<p:cmAuthorLs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mAuthor clrIdx="0" id="0" initials="" lastIdx="2" name="Handvaardigheid Simon van Hasselt"/>
</p:cmAuthorLst>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file>

<file path=ppt/tableStyles.xml><?xml version="1.0" encoding="utf-8"?>
<a:tblStyleLst xmlns:a="http://schemas.openxmlformats.org/drawingml/2006/main" xmlns:r="http://schemas.openxmlformats.org/officeDocument/2006/relationships" def="{F6370330-58A3-4E70-A11E-15127DEEA1A5}">
  <a:tblStyle styleId="{F6370330-58A3-4E70-A11E-15127DEEA1A5}" styleName="Table_0">
    <a:wholeTbl>
      <a:tcStyle>
        <a:tcBdr>
          <a:left>
            <a:ln cap="flat" cmpd="sng" w="9525">
              <a:solidFill>
                <a:srgbClr val="9E9E9E"/>
              </a:solidFill>
              <a:prstDash val="solid"/>
              <a:round/>
              <a:headEnd len="med" w="med" type="none"/>
              <a:tailEnd len="med" w="med" type="none"/>
            </a:ln>
          </a:left>
          <a:right>
            <a:ln cap="flat" cmpd="sng" w="9525">
              <a:solidFill>
                <a:srgbClr val="9E9E9E"/>
              </a:solidFill>
              <a:prstDash val="solid"/>
              <a:round/>
              <a:headEnd len="med" w="med" type="none"/>
              <a:tailEnd len="med" w="med" type="none"/>
            </a:ln>
          </a:right>
          <a:top>
            <a:ln cap="flat" cmpd="sng" w="9525">
              <a:solidFill>
                <a:srgbClr val="9E9E9E"/>
              </a:solidFill>
              <a:prstDash val="solid"/>
              <a:round/>
              <a:headEnd len="med" w="med" type="none"/>
              <a:tailEnd len="med" w="med" type="none"/>
            </a:ln>
          </a:top>
          <a:bottom>
            <a:ln cap="flat" cmpd="sng" w="9525">
              <a:solidFill>
                <a:srgbClr val="9E9E9E"/>
              </a:solidFill>
              <a:prstDash val="solid"/>
              <a:round/>
              <a:headEnd len="med" w="med" type="none"/>
              <a:tailEnd len="med" w="med" type="none"/>
            </a:ln>
          </a:bottom>
          <a:insideH>
            <a:ln cap="flat" cmpd="sng" w="9525">
              <a:solidFill>
                <a:srgbClr val="9E9E9E"/>
              </a:solidFill>
              <a:prstDash val="solid"/>
              <a:round/>
              <a:headEnd len="med" w="med" type="none"/>
              <a:tailEnd len="med" w="med" type="none"/>
            </a:ln>
          </a:insideH>
          <a:insideV>
            <a:ln cap="flat" cmpd="sng" w="9525">
              <a:solidFill>
                <a:srgbClr val="9E9E9E"/>
              </a:solidFill>
              <a:prstDash val="solid"/>
              <a:round/>
              <a:headEnd len="med" w="med" type="none"/>
              <a:tailEnd len="med" w="med" type="none"/>
            </a:ln>
          </a:insideV>
        </a:tcBdr>
      </a:tcStyle>
    </a:wholeTbl>
  </a:tblStyle>
</a:tblStyleLst>
</file>

<file path=ppt/_rels/presentation.xml.rels><?xml version="1.0" encoding="UTF-8" standalone="yes"?><Relationships xmlns="http://schemas.openxmlformats.org/package/2006/relationships"><Relationship Id="rId20" Type="http://schemas.openxmlformats.org/officeDocument/2006/relationships/font" Target="fonts/Lato-bold.fntdata"/><Relationship Id="rId22" Type="http://schemas.openxmlformats.org/officeDocument/2006/relationships/font" Target="fonts/Lato-boldItalic.fntdata"/><Relationship Id="rId21" Type="http://schemas.openxmlformats.org/officeDocument/2006/relationships/font" Target="fonts/Lato-italic.fntdata"/><Relationship Id="rId24" Type="http://schemas.openxmlformats.org/officeDocument/2006/relationships/font" Target="fonts/CaesarDressing-regular.fntdata"/><Relationship Id="rId23" Type="http://schemas.openxmlformats.org/officeDocument/2006/relationships/font" Target="fonts/PermanentMarker-regular.fntdata"/><Relationship Id="rId1" Type="http://schemas.openxmlformats.org/officeDocument/2006/relationships/theme" Target="theme/theme1.xml"/><Relationship Id="rId2" Type="http://schemas.openxmlformats.org/officeDocument/2006/relationships/presProps" Target="presProps.xml"/><Relationship Id="rId3" Type="http://schemas.openxmlformats.org/officeDocument/2006/relationships/tableStyles" Target="tableStyles.xml"/><Relationship Id="rId4" Type="http://schemas.openxmlformats.org/officeDocument/2006/relationships/commentAuthors" Target="commentAuthors.xml"/><Relationship Id="rId9" Type="http://schemas.openxmlformats.org/officeDocument/2006/relationships/slide" Target="slides/slide3.xml"/><Relationship Id="rId25" Type="http://schemas.openxmlformats.org/officeDocument/2006/relationships/font" Target="fonts/LuckiestGuy-regular.fntdata"/><Relationship Id="rId5" Type="http://schemas.openxmlformats.org/officeDocument/2006/relationships/slideMaster" Target="slideMasters/slideMaster1.xml"/><Relationship Id="rId6" Type="http://schemas.openxmlformats.org/officeDocument/2006/relationships/notesMaster" Target="notesMasters/notesMaster1.xml"/><Relationship Id="rId7" Type="http://schemas.openxmlformats.org/officeDocument/2006/relationships/slide" Target="slides/slide1.xml"/><Relationship Id="rId8" Type="http://schemas.openxmlformats.org/officeDocument/2006/relationships/slide" Target="slides/slide2.xml"/><Relationship Id="rId11" Type="http://schemas.openxmlformats.org/officeDocument/2006/relationships/slide" Target="slides/slide5.xml"/><Relationship Id="rId10" Type="http://schemas.openxmlformats.org/officeDocument/2006/relationships/slide" Target="slides/slide4.xml"/><Relationship Id="rId13" Type="http://schemas.openxmlformats.org/officeDocument/2006/relationships/slide" Target="slides/slide7.xml"/><Relationship Id="rId12" Type="http://schemas.openxmlformats.org/officeDocument/2006/relationships/slide" Target="slides/slide6.xml"/><Relationship Id="rId15" Type="http://schemas.openxmlformats.org/officeDocument/2006/relationships/font" Target="fonts/PlayfairDisplay-regular.fntdata"/><Relationship Id="rId14" Type="http://schemas.openxmlformats.org/officeDocument/2006/relationships/slide" Target="slides/slide8.xml"/><Relationship Id="rId17" Type="http://schemas.openxmlformats.org/officeDocument/2006/relationships/font" Target="fonts/PlayfairDisplay-italic.fntdata"/><Relationship Id="rId16" Type="http://schemas.openxmlformats.org/officeDocument/2006/relationships/font" Target="fonts/PlayfairDisplay-bold.fntdata"/><Relationship Id="rId19" Type="http://schemas.openxmlformats.org/officeDocument/2006/relationships/font" Target="fonts/Lato-regular.fntdata"/><Relationship Id="rId18" Type="http://schemas.openxmlformats.org/officeDocument/2006/relationships/font" Target="fonts/PlayfairDisplay-boldItalic.fntdata"/></Relationships>
</file>

<file path=ppt/comments/comment1.xml><?xml version="1.0" encoding="utf-8"?>
<p:cmLs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m authorId="0" idx="1">
    <p:pos x="6000" y="0"/>
    <p:text>De Noormannen schreven in runentekens. Een soort oud alfabet. Deze tekens schreven ze niet op papier, nee, ze hakte ze uit in steen!</p:text>
  </p:cm>
  <p:cm authorId="0" idx="2">
    <p:pos x="6000" y="100"/>
    <p:text>De Vikingen waren zeevarende Noormannen die leefden rond het jaar 800 in Scandinavië. Het woord 'Viking' wordt vaak gebruikt voor alle Noormannen, maar dit klopt niet. Noormannen is de naam voor het hele volk, Vikingen waren alleen de Noormannen die de zee op gingen. Vaak wordt gedacht dat alle Vikingen woeste plunderaars waren, in werkelijkheid waren het vooral handelaars. Een ander misverstand is dat het allemaal mannen waren. Er waren ook veel vrouwelijke Vikingen.</p:text>
  </p:cm>
</p:cmLst>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2" name="Shape 2"/>
        <p:cNvGrpSpPr/>
        <p:nvPr/>
      </p:nvGrpSpPr>
      <p:grpSpPr>
        <a:xfrm>
          <a:off x="0" y="0"/>
          <a:ext cx="0" cy="0"/>
          <a:chOff x="0" y="0"/>
          <a:chExt cx="0" cy="0"/>
        </a:xfrm>
      </p:grpSpPr>
      <p:sp>
        <p:nvSpPr>
          <p:cNvPr id="3" name="Shape 3"/>
          <p:cNvSpPr/>
          <p:nvPr>
            <p:ph idx="2" type="sldImg"/>
          </p:nvPr>
        </p:nvSpPr>
        <p:spPr>
          <a:xfrm>
            <a:off x="381300" y="685800"/>
            <a:ext cx="6096075"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
        <p:nvSpPr>
          <p:cNvPr id="4" name="Shape 4"/>
          <p:cNvSpPr txBox="1"/>
          <p:nvPr>
            <p:ph idx="1" type="body"/>
          </p:nvPr>
        </p:nvSpPr>
        <p:spPr>
          <a:xfrm>
            <a:off x="685800" y="4343400"/>
            <a:ext cx="5486399" cy="4114800"/>
          </a:xfrm>
          <a:prstGeom prst="rect">
            <a:avLst/>
          </a:prstGeom>
          <a:noFill/>
          <a:ln>
            <a:noFill/>
          </a:ln>
        </p:spPr>
        <p:txBody>
          <a:bodyPr anchorCtr="0" anchor="t" bIns="91425" lIns="91425" rIns="91425" tIns="91425"/>
          <a:lstStyle>
            <a:lvl1pPr lvl="0">
              <a:spcBef>
                <a:spcPts val="0"/>
              </a:spcBef>
              <a:defRPr sz="1100"/>
            </a:lvl1pPr>
            <a:lvl2pPr lvl="1">
              <a:spcBef>
                <a:spcPts val="0"/>
              </a:spcBef>
              <a:defRPr sz="1100"/>
            </a:lvl2pPr>
            <a:lvl3pPr lvl="2">
              <a:spcBef>
                <a:spcPts val="0"/>
              </a:spcBef>
              <a:defRPr sz="1100"/>
            </a:lvl3pPr>
            <a:lvl4pPr lvl="3">
              <a:spcBef>
                <a:spcPts val="0"/>
              </a:spcBef>
              <a:defRPr sz="1100"/>
            </a:lvl4pPr>
            <a:lvl5pPr lvl="4">
              <a:spcBef>
                <a:spcPts val="0"/>
              </a:spcBef>
              <a:defRPr sz="1100"/>
            </a:lvl5pPr>
            <a:lvl6pPr lvl="5">
              <a:spcBef>
                <a:spcPts val="0"/>
              </a:spcBef>
              <a:defRPr sz="1100"/>
            </a:lvl6pPr>
            <a:lvl7pPr lvl="6">
              <a:spcBef>
                <a:spcPts val="0"/>
              </a:spcBef>
              <a:defRPr sz="1100"/>
            </a:lvl7pPr>
            <a:lvl8pPr lvl="7">
              <a:spcBef>
                <a:spcPts val="0"/>
              </a:spcBef>
              <a:defRPr sz="1100"/>
            </a:lvl8pPr>
            <a:lvl9pPr lvl="8">
              <a:spcBef>
                <a:spcPts val="0"/>
              </a:spcBef>
              <a:defRPr sz="1100"/>
            </a:lvl9pPr>
          </a:lstStyle>
          <a:p/>
        </p:txBody>
      </p:sp>
    </p:spTree>
  </p:cSld>
  <p:clrMap accent1="accent1" accent2="accent2" accent3="accent3" accent4="accent4" accent5="accent5" accent6="accent6" bg1="lt1" bg2="dk2" tx1="dk1" tx2="lt2" folHlink="folHlink" hlink="hlink"/>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55" name="Shape 55"/>
        <p:cNvGrpSpPr/>
        <p:nvPr/>
      </p:nvGrpSpPr>
      <p:grpSpPr>
        <a:xfrm>
          <a:off x="0" y="0"/>
          <a:ext cx="0" cy="0"/>
          <a:chOff x="0" y="0"/>
          <a:chExt cx="0" cy="0"/>
        </a:xfrm>
      </p:grpSpPr>
      <p:sp>
        <p:nvSpPr>
          <p:cNvPr id="56" name="Shape 56"/>
          <p:cNvSpPr/>
          <p:nvPr>
            <p:ph idx="2" type="sldImg"/>
          </p:nvPr>
        </p:nvSpPr>
        <p:spPr>
          <a:xfrm>
            <a:off x="381300" y="685800"/>
            <a:ext cx="6096075" cy="3429000"/>
          </a:xfrm>
          <a:custGeom>
            <a:pathLst>
              <a:path extrusionOk="0" h="120000" w="120000">
                <a:moveTo>
                  <a:pt x="0" y="0"/>
                </a:moveTo>
                <a:lnTo>
                  <a:pt x="120000" y="0"/>
                </a:lnTo>
                <a:lnTo>
                  <a:pt x="120000" y="120000"/>
                </a:lnTo>
                <a:lnTo>
                  <a:pt x="0" y="120000"/>
                </a:lnTo>
                <a:close/>
              </a:path>
            </a:pathLst>
          </a:custGeom>
        </p:spPr>
      </p:sp>
      <p:sp>
        <p:nvSpPr>
          <p:cNvPr id="57" name="Shape 57"/>
          <p:cNvSpPr txBox="1"/>
          <p:nvPr>
            <p:ph idx="1" type="body"/>
          </p:nvPr>
        </p:nvSpPr>
        <p:spPr>
          <a:xfrm>
            <a:off x="685800" y="4343400"/>
            <a:ext cx="5486399"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68" name="Shape 68"/>
        <p:cNvGrpSpPr/>
        <p:nvPr/>
      </p:nvGrpSpPr>
      <p:grpSpPr>
        <a:xfrm>
          <a:off x="0" y="0"/>
          <a:ext cx="0" cy="0"/>
          <a:chOff x="0" y="0"/>
          <a:chExt cx="0" cy="0"/>
        </a:xfrm>
      </p:grpSpPr>
      <p:sp>
        <p:nvSpPr>
          <p:cNvPr id="69" name="Shape 69"/>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70" name="Shape 70"/>
          <p:cNvSpPr txBox="1"/>
          <p:nvPr>
            <p:ph idx="1" type="body"/>
          </p:nvPr>
        </p:nvSpPr>
        <p:spPr>
          <a:xfrm>
            <a:off x="685800" y="4343400"/>
            <a:ext cx="5486399"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79" name="Shape 79"/>
        <p:cNvGrpSpPr/>
        <p:nvPr/>
      </p:nvGrpSpPr>
      <p:grpSpPr>
        <a:xfrm>
          <a:off x="0" y="0"/>
          <a:ext cx="0" cy="0"/>
          <a:chOff x="0" y="0"/>
          <a:chExt cx="0" cy="0"/>
        </a:xfrm>
      </p:grpSpPr>
      <p:sp>
        <p:nvSpPr>
          <p:cNvPr id="80" name="Shape 80"/>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81" name="Shape 81"/>
          <p:cNvSpPr txBox="1"/>
          <p:nvPr>
            <p:ph idx="1" type="body"/>
          </p:nvPr>
        </p:nvSpPr>
        <p:spPr>
          <a:xfrm>
            <a:off x="685800" y="4343400"/>
            <a:ext cx="5486399"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93" name="Shape 93"/>
        <p:cNvGrpSpPr/>
        <p:nvPr/>
      </p:nvGrpSpPr>
      <p:grpSpPr>
        <a:xfrm>
          <a:off x="0" y="0"/>
          <a:ext cx="0" cy="0"/>
          <a:chOff x="0" y="0"/>
          <a:chExt cx="0" cy="0"/>
        </a:xfrm>
      </p:grpSpPr>
      <p:sp>
        <p:nvSpPr>
          <p:cNvPr id="94" name="Shape 94"/>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95" name="Shape 95"/>
          <p:cNvSpPr txBox="1"/>
          <p:nvPr>
            <p:ph idx="1" type="body"/>
          </p:nvPr>
        </p:nvSpPr>
        <p:spPr>
          <a:xfrm>
            <a:off x="685800" y="4343400"/>
            <a:ext cx="5486399"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05" name="Shape 105"/>
        <p:cNvGrpSpPr/>
        <p:nvPr/>
      </p:nvGrpSpPr>
      <p:grpSpPr>
        <a:xfrm>
          <a:off x="0" y="0"/>
          <a:ext cx="0" cy="0"/>
          <a:chOff x="0" y="0"/>
          <a:chExt cx="0" cy="0"/>
        </a:xfrm>
      </p:grpSpPr>
      <p:sp>
        <p:nvSpPr>
          <p:cNvPr id="106" name="Shape 106"/>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07" name="Shape 107"/>
          <p:cNvSpPr txBox="1"/>
          <p:nvPr>
            <p:ph idx="1" type="body"/>
          </p:nvPr>
        </p:nvSpPr>
        <p:spPr>
          <a:xfrm>
            <a:off x="685800" y="4343400"/>
            <a:ext cx="5486399"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17" name="Shape 117"/>
        <p:cNvGrpSpPr/>
        <p:nvPr/>
      </p:nvGrpSpPr>
      <p:grpSpPr>
        <a:xfrm>
          <a:off x="0" y="0"/>
          <a:ext cx="0" cy="0"/>
          <a:chOff x="0" y="0"/>
          <a:chExt cx="0" cy="0"/>
        </a:xfrm>
      </p:grpSpPr>
      <p:sp>
        <p:nvSpPr>
          <p:cNvPr id="118" name="Shape 118"/>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19" name="Shape 119"/>
          <p:cNvSpPr txBox="1"/>
          <p:nvPr>
            <p:ph idx="1" type="body"/>
          </p:nvPr>
        </p:nvSpPr>
        <p:spPr>
          <a:xfrm>
            <a:off x="685800" y="4343400"/>
            <a:ext cx="5486399"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29" name="Shape 129"/>
        <p:cNvGrpSpPr/>
        <p:nvPr/>
      </p:nvGrpSpPr>
      <p:grpSpPr>
        <a:xfrm>
          <a:off x="0" y="0"/>
          <a:ext cx="0" cy="0"/>
          <a:chOff x="0" y="0"/>
          <a:chExt cx="0" cy="0"/>
        </a:xfrm>
      </p:grpSpPr>
      <p:sp>
        <p:nvSpPr>
          <p:cNvPr id="130" name="Shape 130"/>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31" name="Shape 131"/>
          <p:cNvSpPr txBox="1"/>
          <p:nvPr>
            <p:ph idx="1" type="body"/>
          </p:nvPr>
        </p:nvSpPr>
        <p:spPr>
          <a:xfrm>
            <a:off x="685800" y="4343400"/>
            <a:ext cx="5486399"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43" name="Shape 143"/>
        <p:cNvGrpSpPr/>
        <p:nvPr/>
      </p:nvGrpSpPr>
      <p:grpSpPr>
        <a:xfrm>
          <a:off x="0" y="0"/>
          <a:ext cx="0" cy="0"/>
          <a:chOff x="0" y="0"/>
          <a:chExt cx="0" cy="0"/>
        </a:xfrm>
      </p:grpSpPr>
      <p:sp>
        <p:nvSpPr>
          <p:cNvPr id="144" name="Shape 144"/>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45" name="Shape 145"/>
          <p:cNvSpPr txBox="1"/>
          <p:nvPr>
            <p:ph idx="1" type="body"/>
          </p:nvPr>
        </p:nvSpPr>
        <p:spPr>
          <a:xfrm>
            <a:off x="685800" y="4343400"/>
            <a:ext cx="5486399"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title">
  <p:cSld name="Title slide">
    <p:spTree>
      <p:nvGrpSpPr>
        <p:cNvPr id="9" name="Shape 9"/>
        <p:cNvGrpSpPr/>
        <p:nvPr/>
      </p:nvGrpSpPr>
      <p:grpSpPr>
        <a:xfrm>
          <a:off x="0" y="0"/>
          <a:ext cx="0" cy="0"/>
          <a:chOff x="0" y="0"/>
          <a:chExt cx="0" cy="0"/>
        </a:xfrm>
      </p:grpSpPr>
      <p:sp>
        <p:nvSpPr>
          <p:cNvPr id="10" name="Shape 10"/>
          <p:cNvSpPr/>
          <p:nvPr/>
        </p:nvSpPr>
        <p:spPr>
          <a:xfrm>
            <a:off x="2749050" y="748800"/>
            <a:ext cx="3645899" cy="3645899"/>
          </a:xfrm>
          <a:prstGeom prst="rect">
            <a:avLst/>
          </a:prstGeom>
          <a:solidFill>
            <a:schemeClr val="dk1"/>
          </a:solidFill>
          <a:ln>
            <a:noFill/>
          </a:ln>
        </p:spPr>
        <p:txBody>
          <a:bodyPr anchorCtr="0" anchor="ctr" bIns="91425" lIns="91425" rIns="91425" tIns="91425">
            <a:noAutofit/>
          </a:bodyPr>
          <a:lstStyle/>
          <a:p>
            <a:pPr lvl="0">
              <a:spcBef>
                <a:spcPts val="0"/>
              </a:spcBef>
              <a:buNone/>
            </a:pPr>
            <a:r>
              <a:t/>
            </a:r>
            <a:endParaRPr/>
          </a:p>
        </p:txBody>
      </p:sp>
      <p:sp>
        <p:nvSpPr>
          <p:cNvPr id="11" name="Shape 11"/>
          <p:cNvSpPr/>
          <p:nvPr/>
        </p:nvSpPr>
        <p:spPr>
          <a:xfrm>
            <a:off x="2992950" y="992700"/>
            <a:ext cx="3158100" cy="3158100"/>
          </a:xfrm>
          <a:prstGeom prst="rect">
            <a:avLst/>
          </a:prstGeom>
          <a:noFill/>
          <a:ln cap="flat" cmpd="sng" w="28575">
            <a:solidFill>
              <a:schemeClr val="lt1"/>
            </a:solidFill>
            <a:prstDash val="solid"/>
            <a:miter/>
            <a:headEnd len="med" w="med" type="none"/>
            <a:tailEnd len="med" w="med" type="none"/>
          </a:ln>
        </p:spPr>
        <p:txBody>
          <a:bodyPr anchorCtr="0" anchor="ctr" bIns="91425" lIns="91425" rIns="91425" tIns="91425">
            <a:noAutofit/>
          </a:bodyPr>
          <a:lstStyle/>
          <a:p>
            <a:pPr lvl="0">
              <a:spcBef>
                <a:spcPts val="0"/>
              </a:spcBef>
              <a:buNone/>
            </a:pPr>
            <a:r>
              <a:t/>
            </a:r>
            <a:endParaRPr/>
          </a:p>
        </p:txBody>
      </p:sp>
      <p:sp>
        <p:nvSpPr>
          <p:cNvPr id="12" name="Shape 12"/>
          <p:cNvSpPr txBox="1"/>
          <p:nvPr>
            <p:ph type="ctrTitle"/>
          </p:nvPr>
        </p:nvSpPr>
        <p:spPr>
          <a:xfrm>
            <a:off x="3096250" y="1627200"/>
            <a:ext cx="2951399" cy="1584300"/>
          </a:xfrm>
          <a:prstGeom prst="rect">
            <a:avLst/>
          </a:prstGeom>
        </p:spPr>
        <p:txBody>
          <a:bodyPr anchorCtr="0" anchor="ctr" bIns="91425" lIns="91425" rIns="91425" tIns="91425"/>
          <a:lstStyle>
            <a:lvl1pPr lvl="0" algn="ctr">
              <a:spcBef>
                <a:spcPts val="0"/>
              </a:spcBef>
              <a:buClr>
                <a:schemeClr val="lt1"/>
              </a:buClr>
              <a:buFont typeface="Lato"/>
              <a:defRPr>
                <a:solidFill>
                  <a:schemeClr val="lt1"/>
                </a:solidFill>
                <a:latin typeface="Lato"/>
                <a:ea typeface="Lato"/>
                <a:cs typeface="Lato"/>
                <a:sym typeface="Lato"/>
              </a:defRPr>
            </a:lvl1pPr>
            <a:lvl2pPr lvl="1" algn="ctr">
              <a:spcBef>
                <a:spcPts val="0"/>
              </a:spcBef>
              <a:buClr>
                <a:schemeClr val="lt1"/>
              </a:buClr>
              <a:buFont typeface="Lato"/>
              <a:defRPr>
                <a:solidFill>
                  <a:schemeClr val="lt1"/>
                </a:solidFill>
                <a:latin typeface="Lato"/>
                <a:ea typeface="Lato"/>
                <a:cs typeface="Lato"/>
                <a:sym typeface="Lato"/>
              </a:defRPr>
            </a:lvl2pPr>
            <a:lvl3pPr lvl="2" algn="ctr">
              <a:spcBef>
                <a:spcPts val="0"/>
              </a:spcBef>
              <a:buClr>
                <a:schemeClr val="lt1"/>
              </a:buClr>
              <a:buFont typeface="Lato"/>
              <a:defRPr>
                <a:solidFill>
                  <a:schemeClr val="lt1"/>
                </a:solidFill>
                <a:latin typeface="Lato"/>
                <a:ea typeface="Lato"/>
                <a:cs typeface="Lato"/>
                <a:sym typeface="Lato"/>
              </a:defRPr>
            </a:lvl3pPr>
            <a:lvl4pPr lvl="3" algn="ctr">
              <a:spcBef>
                <a:spcPts val="0"/>
              </a:spcBef>
              <a:buClr>
                <a:schemeClr val="lt1"/>
              </a:buClr>
              <a:buFont typeface="Lato"/>
              <a:defRPr>
                <a:solidFill>
                  <a:schemeClr val="lt1"/>
                </a:solidFill>
                <a:latin typeface="Lato"/>
                <a:ea typeface="Lato"/>
                <a:cs typeface="Lato"/>
                <a:sym typeface="Lato"/>
              </a:defRPr>
            </a:lvl4pPr>
            <a:lvl5pPr lvl="4" algn="ctr">
              <a:spcBef>
                <a:spcPts val="0"/>
              </a:spcBef>
              <a:buClr>
                <a:schemeClr val="lt1"/>
              </a:buClr>
              <a:buFont typeface="Lato"/>
              <a:defRPr>
                <a:solidFill>
                  <a:schemeClr val="lt1"/>
                </a:solidFill>
                <a:latin typeface="Lato"/>
                <a:ea typeface="Lato"/>
                <a:cs typeface="Lato"/>
                <a:sym typeface="Lato"/>
              </a:defRPr>
            </a:lvl5pPr>
            <a:lvl6pPr lvl="5" algn="ctr">
              <a:spcBef>
                <a:spcPts val="0"/>
              </a:spcBef>
              <a:buClr>
                <a:schemeClr val="lt1"/>
              </a:buClr>
              <a:buFont typeface="Lato"/>
              <a:defRPr>
                <a:solidFill>
                  <a:schemeClr val="lt1"/>
                </a:solidFill>
                <a:latin typeface="Lato"/>
                <a:ea typeface="Lato"/>
                <a:cs typeface="Lato"/>
                <a:sym typeface="Lato"/>
              </a:defRPr>
            </a:lvl6pPr>
            <a:lvl7pPr lvl="6" algn="ctr">
              <a:spcBef>
                <a:spcPts val="0"/>
              </a:spcBef>
              <a:buClr>
                <a:schemeClr val="lt1"/>
              </a:buClr>
              <a:buFont typeface="Lato"/>
              <a:defRPr>
                <a:solidFill>
                  <a:schemeClr val="lt1"/>
                </a:solidFill>
                <a:latin typeface="Lato"/>
                <a:ea typeface="Lato"/>
                <a:cs typeface="Lato"/>
                <a:sym typeface="Lato"/>
              </a:defRPr>
            </a:lvl7pPr>
            <a:lvl8pPr lvl="7" algn="ctr">
              <a:spcBef>
                <a:spcPts val="0"/>
              </a:spcBef>
              <a:buClr>
                <a:schemeClr val="lt1"/>
              </a:buClr>
              <a:buFont typeface="Lato"/>
              <a:defRPr>
                <a:solidFill>
                  <a:schemeClr val="lt1"/>
                </a:solidFill>
                <a:latin typeface="Lato"/>
                <a:ea typeface="Lato"/>
                <a:cs typeface="Lato"/>
                <a:sym typeface="Lato"/>
              </a:defRPr>
            </a:lvl8pPr>
            <a:lvl9pPr lvl="8" algn="ctr">
              <a:spcBef>
                <a:spcPts val="0"/>
              </a:spcBef>
              <a:buClr>
                <a:schemeClr val="lt1"/>
              </a:buClr>
              <a:buFont typeface="Lato"/>
              <a:defRPr>
                <a:solidFill>
                  <a:schemeClr val="lt1"/>
                </a:solidFill>
                <a:latin typeface="Lato"/>
                <a:ea typeface="Lato"/>
                <a:cs typeface="Lato"/>
                <a:sym typeface="Lato"/>
              </a:defRPr>
            </a:lvl9pPr>
          </a:lstStyle>
          <a:p/>
        </p:txBody>
      </p:sp>
      <p:sp>
        <p:nvSpPr>
          <p:cNvPr id="13" name="Shape 13"/>
          <p:cNvSpPr txBox="1"/>
          <p:nvPr>
            <p:ph idx="1" type="subTitle"/>
          </p:nvPr>
        </p:nvSpPr>
        <p:spPr>
          <a:xfrm>
            <a:off x="3096362" y="3266930"/>
            <a:ext cx="2951399" cy="701399"/>
          </a:xfrm>
          <a:prstGeom prst="rect">
            <a:avLst/>
          </a:prstGeom>
        </p:spPr>
        <p:txBody>
          <a:bodyPr anchorCtr="0" anchor="b" bIns="91425" lIns="91425" rIns="91425" tIns="91425"/>
          <a:lstStyle>
            <a:lvl1pPr lvl="0" algn="ctr">
              <a:lnSpc>
                <a:spcPct val="100000"/>
              </a:lnSpc>
              <a:spcBef>
                <a:spcPts val="0"/>
              </a:spcBef>
              <a:spcAft>
                <a:spcPts val="0"/>
              </a:spcAft>
              <a:buClr>
                <a:schemeClr val="lt1"/>
              </a:buClr>
              <a:buFont typeface="Playfair Display"/>
              <a:buNone/>
              <a:defRPr b="1">
                <a:solidFill>
                  <a:schemeClr val="lt1"/>
                </a:solidFill>
                <a:latin typeface="Playfair Display"/>
                <a:ea typeface="Playfair Display"/>
                <a:cs typeface="Playfair Display"/>
                <a:sym typeface="Playfair Display"/>
              </a:defRPr>
            </a:lvl1pPr>
            <a:lvl2pPr lvl="1" algn="ctr">
              <a:lnSpc>
                <a:spcPct val="100000"/>
              </a:lnSpc>
              <a:spcBef>
                <a:spcPts val="0"/>
              </a:spcBef>
              <a:spcAft>
                <a:spcPts val="0"/>
              </a:spcAft>
              <a:buClr>
                <a:schemeClr val="lt1"/>
              </a:buClr>
              <a:buSzPct val="100000"/>
              <a:buFont typeface="Playfair Display"/>
              <a:buNone/>
              <a:defRPr b="1" sz="1800">
                <a:solidFill>
                  <a:schemeClr val="lt1"/>
                </a:solidFill>
                <a:latin typeface="Playfair Display"/>
                <a:ea typeface="Playfair Display"/>
                <a:cs typeface="Playfair Display"/>
                <a:sym typeface="Playfair Display"/>
              </a:defRPr>
            </a:lvl2pPr>
            <a:lvl3pPr lvl="2" algn="ctr">
              <a:lnSpc>
                <a:spcPct val="100000"/>
              </a:lnSpc>
              <a:spcBef>
                <a:spcPts val="0"/>
              </a:spcBef>
              <a:spcAft>
                <a:spcPts val="0"/>
              </a:spcAft>
              <a:buClr>
                <a:schemeClr val="lt1"/>
              </a:buClr>
              <a:buSzPct val="100000"/>
              <a:buFont typeface="Playfair Display"/>
              <a:buNone/>
              <a:defRPr b="1" sz="1800">
                <a:solidFill>
                  <a:schemeClr val="lt1"/>
                </a:solidFill>
                <a:latin typeface="Playfair Display"/>
                <a:ea typeface="Playfair Display"/>
                <a:cs typeface="Playfair Display"/>
                <a:sym typeface="Playfair Display"/>
              </a:defRPr>
            </a:lvl3pPr>
            <a:lvl4pPr lvl="3" algn="ctr">
              <a:lnSpc>
                <a:spcPct val="100000"/>
              </a:lnSpc>
              <a:spcBef>
                <a:spcPts val="0"/>
              </a:spcBef>
              <a:spcAft>
                <a:spcPts val="0"/>
              </a:spcAft>
              <a:buClr>
                <a:schemeClr val="lt1"/>
              </a:buClr>
              <a:buSzPct val="100000"/>
              <a:buFont typeface="Playfair Display"/>
              <a:buNone/>
              <a:defRPr b="1" sz="1800">
                <a:solidFill>
                  <a:schemeClr val="lt1"/>
                </a:solidFill>
                <a:latin typeface="Playfair Display"/>
                <a:ea typeface="Playfair Display"/>
                <a:cs typeface="Playfair Display"/>
                <a:sym typeface="Playfair Display"/>
              </a:defRPr>
            </a:lvl4pPr>
            <a:lvl5pPr lvl="4" algn="ctr">
              <a:lnSpc>
                <a:spcPct val="100000"/>
              </a:lnSpc>
              <a:spcBef>
                <a:spcPts val="0"/>
              </a:spcBef>
              <a:spcAft>
                <a:spcPts val="0"/>
              </a:spcAft>
              <a:buClr>
                <a:schemeClr val="lt1"/>
              </a:buClr>
              <a:buSzPct val="100000"/>
              <a:buFont typeface="Playfair Display"/>
              <a:buNone/>
              <a:defRPr b="1" sz="1800">
                <a:solidFill>
                  <a:schemeClr val="lt1"/>
                </a:solidFill>
                <a:latin typeface="Playfair Display"/>
                <a:ea typeface="Playfair Display"/>
                <a:cs typeface="Playfair Display"/>
                <a:sym typeface="Playfair Display"/>
              </a:defRPr>
            </a:lvl5pPr>
            <a:lvl6pPr lvl="5" algn="ctr">
              <a:lnSpc>
                <a:spcPct val="100000"/>
              </a:lnSpc>
              <a:spcBef>
                <a:spcPts val="0"/>
              </a:spcBef>
              <a:spcAft>
                <a:spcPts val="0"/>
              </a:spcAft>
              <a:buClr>
                <a:schemeClr val="lt1"/>
              </a:buClr>
              <a:buSzPct val="100000"/>
              <a:buFont typeface="Playfair Display"/>
              <a:buNone/>
              <a:defRPr b="1" sz="1800">
                <a:solidFill>
                  <a:schemeClr val="lt1"/>
                </a:solidFill>
                <a:latin typeface="Playfair Display"/>
                <a:ea typeface="Playfair Display"/>
                <a:cs typeface="Playfair Display"/>
                <a:sym typeface="Playfair Display"/>
              </a:defRPr>
            </a:lvl6pPr>
            <a:lvl7pPr lvl="6" algn="ctr">
              <a:lnSpc>
                <a:spcPct val="100000"/>
              </a:lnSpc>
              <a:spcBef>
                <a:spcPts val="0"/>
              </a:spcBef>
              <a:spcAft>
                <a:spcPts val="0"/>
              </a:spcAft>
              <a:buClr>
                <a:schemeClr val="lt1"/>
              </a:buClr>
              <a:buSzPct val="100000"/>
              <a:buFont typeface="Playfair Display"/>
              <a:buNone/>
              <a:defRPr b="1" sz="1800">
                <a:solidFill>
                  <a:schemeClr val="lt1"/>
                </a:solidFill>
                <a:latin typeface="Playfair Display"/>
                <a:ea typeface="Playfair Display"/>
                <a:cs typeface="Playfair Display"/>
                <a:sym typeface="Playfair Display"/>
              </a:defRPr>
            </a:lvl7pPr>
            <a:lvl8pPr lvl="7" algn="ctr">
              <a:lnSpc>
                <a:spcPct val="100000"/>
              </a:lnSpc>
              <a:spcBef>
                <a:spcPts val="0"/>
              </a:spcBef>
              <a:spcAft>
                <a:spcPts val="0"/>
              </a:spcAft>
              <a:buClr>
                <a:schemeClr val="lt1"/>
              </a:buClr>
              <a:buSzPct val="100000"/>
              <a:buFont typeface="Playfair Display"/>
              <a:buNone/>
              <a:defRPr b="1" sz="1800">
                <a:solidFill>
                  <a:schemeClr val="lt1"/>
                </a:solidFill>
                <a:latin typeface="Playfair Display"/>
                <a:ea typeface="Playfair Display"/>
                <a:cs typeface="Playfair Display"/>
                <a:sym typeface="Playfair Display"/>
              </a:defRPr>
            </a:lvl8pPr>
            <a:lvl9pPr lvl="8" algn="ctr">
              <a:lnSpc>
                <a:spcPct val="100000"/>
              </a:lnSpc>
              <a:spcBef>
                <a:spcPts val="0"/>
              </a:spcBef>
              <a:spcAft>
                <a:spcPts val="0"/>
              </a:spcAft>
              <a:buClr>
                <a:schemeClr val="lt1"/>
              </a:buClr>
              <a:buSzPct val="100000"/>
              <a:buFont typeface="Playfair Display"/>
              <a:buNone/>
              <a:defRPr b="1" sz="1800">
                <a:solidFill>
                  <a:schemeClr val="lt1"/>
                </a:solidFill>
                <a:latin typeface="Playfair Display"/>
                <a:ea typeface="Playfair Display"/>
                <a:cs typeface="Playfair Display"/>
                <a:sym typeface="Playfair Display"/>
              </a:defRPr>
            </a:lvl9pPr>
          </a:lstStyle>
          <a:p/>
        </p:txBody>
      </p:sp>
      <p:sp>
        <p:nvSpPr>
          <p:cNvPr id="14" name="Shape 14"/>
          <p:cNvSpPr txBox="1"/>
          <p:nvPr>
            <p:ph idx="12" type="sldNum"/>
          </p:nvPr>
        </p:nvSpPr>
        <p:spPr>
          <a:xfrm>
            <a:off x="8490250" y="4681009"/>
            <a:ext cx="548699" cy="393600"/>
          </a:xfrm>
          <a:prstGeom prst="rect">
            <a:avLst/>
          </a:prstGeom>
        </p:spPr>
        <p:txBody>
          <a:bodyPr anchorCtr="0" anchor="ctr" bIns="91425" lIns="91425" rIns="91425" tIns="91425">
            <a:noAutofit/>
          </a:bodyPr>
          <a:lstStyle/>
          <a:p>
            <a:pPr lvl="0">
              <a:spcBef>
                <a:spcPts val="0"/>
              </a:spcBef>
              <a:buNone/>
            </a:pPr>
            <a:fld id="{00000000-1234-1234-1234-123412341234}" type="slidenum">
              <a:rPr lang="nl"/>
              <a:t>‹#›</a:t>
            </a:fld>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name="Big number">
    <p:spTree>
      <p:nvGrpSpPr>
        <p:cNvPr id="48" name="Shape 48"/>
        <p:cNvGrpSpPr/>
        <p:nvPr/>
      </p:nvGrpSpPr>
      <p:grpSpPr>
        <a:xfrm>
          <a:off x="0" y="0"/>
          <a:ext cx="0" cy="0"/>
          <a:chOff x="0" y="0"/>
          <a:chExt cx="0" cy="0"/>
        </a:xfrm>
      </p:grpSpPr>
      <p:sp>
        <p:nvSpPr>
          <p:cNvPr id="49" name="Shape 49"/>
          <p:cNvSpPr/>
          <p:nvPr/>
        </p:nvSpPr>
        <p:spPr>
          <a:xfrm>
            <a:off x="0" y="5045700"/>
            <a:ext cx="9144000" cy="97800"/>
          </a:xfrm>
          <a:prstGeom prst="rect">
            <a:avLst/>
          </a:prstGeom>
          <a:solidFill>
            <a:schemeClr val="dk1"/>
          </a:solidFill>
          <a:ln>
            <a:noFill/>
          </a:ln>
        </p:spPr>
        <p:txBody>
          <a:bodyPr anchorCtr="0" anchor="ctr" bIns="91425" lIns="91425" rIns="91425" tIns="91425">
            <a:noAutofit/>
          </a:bodyPr>
          <a:lstStyle/>
          <a:p>
            <a:pPr lvl="0">
              <a:spcBef>
                <a:spcPts val="0"/>
              </a:spcBef>
              <a:buNone/>
            </a:pPr>
            <a:r>
              <a:t/>
            </a:r>
            <a:endParaRPr/>
          </a:p>
        </p:txBody>
      </p:sp>
      <p:sp>
        <p:nvSpPr>
          <p:cNvPr id="50" name="Shape 50"/>
          <p:cNvSpPr txBox="1"/>
          <p:nvPr>
            <p:ph type="title"/>
          </p:nvPr>
        </p:nvSpPr>
        <p:spPr>
          <a:xfrm>
            <a:off x="311700" y="1233100"/>
            <a:ext cx="8520599" cy="1610100"/>
          </a:xfrm>
          <a:prstGeom prst="rect">
            <a:avLst/>
          </a:prstGeom>
        </p:spPr>
        <p:txBody>
          <a:bodyPr anchorCtr="0" anchor="b" bIns="91425" lIns="91425" rIns="91425" tIns="91425"/>
          <a:lstStyle>
            <a:lvl1pPr lvl="0" algn="ctr">
              <a:spcBef>
                <a:spcPts val="0"/>
              </a:spcBef>
              <a:buSzPct val="100000"/>
              <a:buFont typeface="Lato"/>
              <a:defRPr sz="10000">
                <a:latin typeface="Lato"/>
                <a:ea typeface="Lato"/>
                <a:cs typeface="Lato"/>
                <a:sym typeface="Lato"/>
              </a:defRPr>
            </a:lvl1pPr>
            <a:lvl2pPr lvl="1" algn="ctr">
              <a:spcBef>
                <a:spcPts val="0"/>
              </a:spcBef>
              <a:buSzPct val="100000"/>
              <a:buFont typeface="Lato"/>
              <a:defRPr sz="10000">
                <a:latin typeface="Lato"/>
                <a:ea typeface="Lato"/>
                <a:cs typeface="Lato"/>
                <a:sym typeface="Lato"/>
              </a:defRPr>
            </a:lvl2pPr>
            <a:lvl3pPr lvl="2" algn="ctr">
              <a:spcBef>
                <a:spcPts val="0"/>
              </a:spcBef>
              <a:buSzPct val="100000"/>
              <a:buFont typeface="Lato"/>
              <a:defRPr sz="10000">
                <a:latin typeface="Lato"/>
                <a:ea typeface="Lato"/>
                <a:cs typeface="Lato"/>
                <a:sym typeface="Lato"/>
              </a:defRPr>
            </a:lvl3pPr>
            <a:lvl4pPr lvl="3" algn="ctr">
              <a:spcBef>
                <a:spcPts val="0"/>
              </a:spcBef>
              <a:buSzPct val="100000"/>
              <a:buFont typeface="Lato"/>
              <a:defRPr sz="10000">
                <a:latin typeface="Lato"/>
                <a:ea typeface="Lato"/>
                <a:cs typeface="Lato"/>
                <a:sym typeface="Lato"/>
              </a:defRPr>
            </a:lvl4pPr>
            <a:lvl5pPr lvl="4" algn="ctr">
              <a:spcBef>
                <a:spcPts val="0"/>
              </a:spcBef>
              <a:buSzPct val="100000"/>
              <a:buFont typeface="Lato"/>
              <a:defRPr sz="10000">
                <a:latin typeface="Lato"/>
                <a:ea typeface="Lato"/>
                <a:cs typeface="Lato"/>
                <a:sym typeface="Lato"/>
              </a:defRPr>
            </a:lvl5pPr>
            <a:lvl6pPr lvl="5" algn="ctr">
              <a:spcBef>
                <a:spcPts val="0"/>
              </a:spcBef>
              <a:buSzPct val="100000"/>
              <a:buFont typeface="Lato"/>
              <a:defRPr sz="10000">
                <a:latin typeface="Lato"/>
                <a:ea typeface="Lato"/>
                <a:cs typeface="Lato"/>
                <a:sym typeface="Lato"/>
              </a:defRPr>
            </a:lvl6pPr>
            <a:lvl7pPr lvl="6" algn="ctr">
              <a:spcBef>
                <a:spcPts val="0"/>
              </a:spcBef>
              <a:buSzPct val="100000"/>
              <a:buFont typeface="Lato"/>
              <a:defRPr sz="10000">
                <a:latin typeface="Lato"/>
                <a:ea typeface="Lato"/>
                <a:cs typeface="Lato"/>
                <a:sym typeface="Lato"/>
              </a:defRPr>
            </a:lvl7pPr>
            <a:lvl8pPr lvl="7" algn="ctr">
              <a:spcBef>
                <a:spcPts val="0"/>
              </a:spcBef>
              <a:buSzPct val="100000"/>
              <a:buFont typeface="Lato"/>
              <a:defRPr sz="10000">
                <a:latin typeface="Lato"/>
                <a:ea typeface="Lato"/>
                <a:cs typeface="Lato"/>
                <a:sym typeface="Lato"/>
              </a:defRPr>
            </a:lvl8pPr>
            <a:lvl9pPr lvl="8" algn="ctr">
              <a:spcBef>
                <a:spcPts val="0"/>
              </a:spcBef>
              <a:buSzPct val="100000"/>
              <a:buFont typeface="Lato"/>
              <a:defRPr sz="10000">
                <a:latin typeface="Lato"/>
                <a:ea typeface="Lato"/>
                <a:cs typeface="Lato"/>
                <a:sym typeface="Lato"/>
              </a:defRPr>
            </a:lvl9pPr>
          </a:lstStyle>
          <a:p/>
        </p:txBody>
      </p:sp>
      <p:sp>
        <p:nvSpPr>
          <p:cNvPr id="51" name="Shape 51"/>
          <p:cNvSpPr txBox="1"/>
          <p:nvPr>
            <p:ph idx="1" type="body"/>
          </p:nvPr>
        </p:nvSpPr>
        <p:spPr>
          <a:xfrm>
            <a:off x="311700" y="2919450"/>
            <a:ext cx="8520599" cy="1071599"/>
          </a:xfrm>
          <a:prstGeom prst="rect">
            <a:avLst/>
          </a:prstGeom>
        </p:spPr>
        <p:txBody>
          <a:bodyPr anchorCtr="0" anchor="t" bIns="91425" lIns="91425" rIns="91425" tIns="91425"/>
          <a:lstStyle>
            <a:lvl1pPr lvl="0" algn="ctr">
              <a:spcBef>
                <a:spcPts val="0"/>
              </a:spcBef>
              <a:defRPr/>
            </a:lvl1pPr>
            <a:lvl2pPr lvl="1" algn="ctr">
              <a:spcBef>
                <a:spcPts val="0"/>
              </a:spcBef>
              <a:defRPr/>
            </a:lvl2pPr>
            <a:lvl3pPr lvl="2" algn="ctr">
              <a:spcBef>
                <a:spcPts val="0"/>
              </a:spcBef>
              <a:defRPr/>
            </a:lvl3pPr>
            <a:lvl4pPr lvl="3" algn="ctr">
              <a:spcBef>
                <a:spcPts val="0"/>
              </a:spcBef>
              <a:defRPr/>
            </a:lvl4pPr>
            <a:lvl5pPr lvl="4" algn="ctr">
              <a:spcBef>
                <a:spcPts val="0"/>
              </a:spcBef>
              <a:defRPr/>
            </a:lvl5pPr>
            <a:lvl6pPr lvl="5" algn="ctr">
              <a:spcBef>
                <a:spcPts val="0"/>
              </a:spcBef>
              <a:defRPr/>
            </a:lvl6pPr>
            <a:lvl7pPr lvl="6" algn="ctr">
              <a:spcBef>
                <a:spcPts val="0"/>
              </a:spcBef>
              <a:defRPr/>
            </a:lvl7pPr>
            <a:lvl8pPr lvl="7" algn="ctr">
              <a:spcBef>
                <a:spcPts val="0"/>
              </a:spcBef>
              <a:defRPr/>
            </a:lvl8pPr>
            <a:lvl9pPr lvl="8" algn="ctr">
              <a:spcBef>
                <a:spcPts val="0"/>
              </a:spcBef>
              <a:defRPr/>
            </a:lvl9pPr>
          </a:lstStyle>
          <a:p/>
        </p:txBody>
      </p:sp>
      <p:sp>
        <p:nvSpPr>
          <p:cNvPr id="52" name="Shape 52"/>
          <p:cNvSpPr txBox="1"/>
          <p:nvPr>
            <p:ph idx="12" type="sldNum"/>
          </p:nvPr>
        </p:nvSpPr>
        <p:spPr>
          <a:xfrm>
            <a:off x="8490250" y="4681009"/>
            <a:ext cx="548699" cy="393600"/>
          </a:xfrm>
          <a:prstGeom prst="rect">
            <a:avLst/>
          </a:prstGeom>
        </p:spPr>
        <p:txBody>
          <a:bodyPr anchorCtr="0" anchor="ctr" bIns="91425" lIns="91425" rIns="91425" tIns="91425">
            <a:noAutofit/>
          </a:bodyPr>
          <a:lstStyle/>
          <a:p>
            <a:pPr lvl="0">
              <a:spcBef>
                <a:spcPts val="0"/>
              </a:spcBef>
              <a:buNone/>
            </a:pPr>
            <a:fld id="{00000000-1234-1234-1234-123412341234}" type="slidenum">
              <a:rPr lang="nl"/>
              <a:t>‹#›</a:t>
            </a:fld>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blank">
  <p:cSld name="Blank">
    <p:spTree>
      <p:nvGrpSpPr>
        <p:cNvPr id="53" name="Shape 53"/>
        <p:cNvGrpSpPr/>
        <p:nvPr/>
      </p:nvGrpSpPr>
      <p:grpSpPr>
        <a:xfrm>
          <a:off x="0" y="0"/>
          <a:ext cx="0" cy="0"/>
          <a:chOff x="0" y="0"/>
          <a:chExt cx="0" cy="0"/>
        </a:xfrm>
      </p:grpSpPr>
      <p:sp>
        <p:nvSpPr>
          <p:cNvPr id="54" name="Shape 54"/>
          <p:cNvSpPr txBox="1"/>
          <p:nvPr>
            <p:ph idx="12" type="sldNum"/>
          </p:nvPr>
        </p:nvSpPr>
        <p:spPr>
          <a:xfrm>
            <a:off x="8490250" y="4681009"/>
            <a:ext cx="548699" cy="393600"/>
          </a:xfrm>
          <a:prstGeom prst="rect">
            <a:avLst/>
          </a:prstGeom>
        </p:spPr>
        <p:txBody>
          <a:bodyPr anchorCtr="0" anchor="ctr" bIns="91425" lIns="91425" rIns="91425" tIns="91425">
            <a:noAutofit/>
          </a:bodyPr>
          <a:lstStyle/>
          <a:p>
            <a:pPr lvl="0">
              <a:spcBef>
                <a:spcPts val="0"/>
              </a:spcBef>
              <a:buNone/>
            </a:pPr>
            <a:fld id="{00000000-1234-1234-1234-123412341234}" type="slidenum">
              <a:rPr lang="nl"/>
              <a:t>‹#›</a:t>
            </a:fld>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secHead">
  <p:cSld name="Section header">
    <p:bg>
      <p:bgPr>
        <a:solidFill>
          <a:schemeClr val="dk1"/>
        </a:solidFill>
      </p:bgPr>
    </p:bg>
    <p:spTree>
      <p:nvGrpSpPr>
        <p:cNvPr id="15" name="Shape 15"/>
        <p:cNvGrpSpPr/>
        <p:nvPr/>
      </p:nvGrpSpPr>
      <p:grpSpPr>
        <a:xfrm>
          <a:off x="0" y="0"/>
          <a:ext cx="0" cy="0"/>
          <a:chOff x="0" y="0"/>
          <a:chExt cx="0" cy="0"/>
        </a:xfrm>
      </p:grpSpPr>
      <p:sp>
        <p:nvSpPr>
          <p:cNvPr id="16" name="Shape 16"/>
          <p:cNvSpPr txBox="1"/>
          <p:nvPr>
            <p:ph type="title"/>
          </p:nvPr>
        </p:nvSpPr>
        <p:spPr>
          <a:xfrm>
            <a:off x="509550" y="1423875"/>
            <a:ext cx="8124900" cy="1798199"/>
          </a:xfrm>
          <a:prstGeom prst="rect">
            <a:avLst/>
          </a:prstGeom>
        </p:spPr>
        <p:txBody>
          <a:bodyPr anchorCtr="0" anchor="ctr" bIns="91425" lIns="91425" rIns="91425" tIns="91425"/>
          <a:lstStyle>
            <a:lvl1pPr lvl="0" algn="ctr">
              <a:spcBef>
                <a:spcPts val="0"/>
              </a:spcBef>
              <a:buClr>
                <a:schemeClr val="lt1"/>
              </a:buClr>
              <a:buSzPct val="100000"/>
              <a:buFont typeface="Lato"/>
              <a:defRPr b="0" sz="4800">
                <a:solidFill>
                  <a:schemeClr val="lt1"/>
                </a:solidFill>
                <a:latin typeface="Lato"/>
                <a:ea typeface="Lato"/>
                <a:cs typeface="Lato"/>
                <a:sym typeface="Lato"/>
              </a:defRPr>
            </a:lvl1pPr>
            <a:lvl2pPr lvl="1" algn="ctr">
              <a:spcBef>
                <a:spcPts val="0"/>
              </a:spcBef>
              <a:buClr>
                <a:schemeClr val="lt1"/>
              </a:buClr>
              <a:buSzPct val="100000"/>
              <a:buFont typeface="Lato"/>
              <a:defRPr b="0" sz="4800">
                <a:solidFill>
                  <a:schemeClr val="lt1"/>
                </a:solidFill>
                <a:latin typeface="Lato"/>
                <a:ea typeface="Lato"/>
                <a:cs typeface="Lato"/>
                <a:sym typeface="Lato"/>
              </a:defRPr>
            </a:lvl2pPr>
            <a:lvl3pPr lvl="2" algn="ctr">
              <a:spcBef>
                <a:spcPts val="0"/>
              </a:spcBef>
              <a:buClr>
                <a:schemeClr val="lt1"/>
              </a:buClr>
              <a:buSzPct val="100000"/>
              <a:buFont typeface="Lato"/>
              <a:defRPr b="0" sz="4800">
                <a:solidFill>
                  <a:schemeClr val="lt1"/>
                </a:solidFill>
                <a:latin typeface="Lato"/>
                <a:ea typeface="Lato"/>
                <a:cs typeface="Lato"/>
                <a:sym typeface="Lato"/>
              </a:defRPr>
            </a:lvl3pPr>
            <a:lvl4pPr lvl="3" algn="ctr">
              <a:spcBef>
                <a:spcPts val="0"/>
              </a:spcBef>
              <a:buClr>
                <a:schemeClr val="lt1"/>
              </a:buClr>
              <a:buSzPct val="100000"/>
              <a:buFont typeface="Lato"/>
              <a:defRPr b="0" sz="4800">
                <a:solidFill>
                  <a:schemeClr val="lt1"/>
                </a:solidFill>
                <a:latin typeface="Lato"/>
                <a:ea typeface="Lato"/>
                <a:cs typeface="Lato"/>
                <a:sym typeface="Lato"/>
              </a:defRPr>
            </a:lvl4pPr>
            <a:lvl5pPr lvl="4" algn="ctr">
              <a:spcBef>
                <a:spcPts val="0"/>
              </a:spcBef>
              <a:buClr>
                <a:schemeClr val="lt1"/>
              </a:buClr>
              <a:buSzPct val="100000"/>
              <a:buFont typeface="Lato"/>
              <a:defRPr b="0" sz="4800">
                <a:solidFill>
                  <a:schemeClr val="lt1"/>
                </a:solidFill>
                <a:latin typeface="Lato"/>
                <a:ea typeface="Lato"/>
                <a:cs typeface="Lato"/>
                <a:sym typeface="Lato"/>
              </a:defRPr>
            </a:lvl5pPr>
            <a:lvl6pPr lvl="5" algn="ctr">
              <a:spcBef>
                <a:spcPts val="0"/>
              </a:spcBef>
              <a:buClr>
                <a:schemeClr val="lt1"/>
              </a:buClr>
              <a:buSzPct val="100000"/>
              <a:buFont typeface="Lato"/>
              <a:defRPr b="0" sz="4800">
                <a:solidFill>
                  <a:schemeClr val="lt1"/>
                </a:solidFill>
                <a:latin typeface="Lato"/>
                <a:ea typeface="Lato"/>
                <a:cs typeface="Lato"/>
                <a:sym typeface="Lato"/>
              </a:defRPr>
            </a:lvl6pPr>
            <a:lvl7pPr lvl="6" algn="ctr">
              <a:spcBef>
                <a:spcPts val="0"/>
              </a:spcBef>
              <a:buClr>
                <a:schemeClr val="lt1"/>
              </a:buClr>
              <a:buSzPct val="100000"/>
              <a:buFont typeface="Lato"/>
              <a:defRPr b="0" sz="4800">
                <a:solidFill>
                  <a:schemeClr val="lt1"/>
                </a:solidFill>
                <a:latin typeface="Lato"/>
                <a:ea typeface="Lato"/>
                <a:cs typeface="Lato"/>
                <a:sym typeface="Lato"/>
              </a:defRPr>
            </a:lvl7pPr>
            <a:lvl8pPr lvl="7" algn="ctr">
              <a:spcBef>
                <a:spcPts val="0"/>
              </a:spcBef>
              <a:buClr>
                <a:schemeClr val="lt1"/>
              </a:buClr>
              <a:buSzPct val="100000"/>
              <a:buFont typeface="Lato"/>
              <a:defRPr b="0" sz="4800">
                <a:solidFill>
                  <a:schemeClr val="lt1"/>
                </a:solidFill>
                <a:latin typeface="Lato"/>
                <a:ea typeface="Lato"/>
                <a:cs typeface="Lato"/>
                <a:sym typeface="Lato"/>
              </a:defRPr>
            </a:lvl8pPr>
            <a:lvl9pPr lvl="8" algn="ctr">
              <a:spcBef>
                <a:spcPts val="0"/>
              </a:spcBef>
              <a:buClr>
                <a:schemeClr val="lt1"/>
              </a:buClr>
              <a:buSzPct val="100000"/>
              <a:buFont typeface="Lato"/>
              <a:defRPr b="0" sz="4800">
                <a:solidFill>
                  <a:schemeClr val="lt1"/>
                </a:solidFill>
                <a:latin typeface="Lato"/>
                <a:ea typeface="Lato"/>
                <a:cs typeface="Lato"/>
                <a:sym typeface="Lato"/>
              </a:defRPr>
            </a:lvl9pPr>
          </a:lstStyle>
          <a:p/>
        </p:txBody>
      </p:sp>
      <p:sp>
        <p:nvSpPr>
          <p:cNvPr id="17" name="Shape 17"/>
          <p:cNvSpPr txBox="1"/>
          <p:nvPr>
            <p:ph idx="12" type="sldNum"/>
          </p:nvPr>
        </p:nvSpPr>
        <p:spPr>
          <a:xfrm>
            <a:off x="8490250" y="4681009"/>
            <a:ext cx="548699" cy="393600"/>
          </a:xfrm>
          <a:prstGeom prst="rect">
            <a:avLst/>
          </a:prstGeom>
        </p:spPr>
        <p:txBody>
          <a:bodyPr anchorCtr="0" anchor="ctr" bIns="91425" lIns="91425" rIns="91425" tIns="91425">
            <a:noAutofit/>
          </a:bodyPr>
          <a:lstStyle/>
          <a:p>
            <a:pPr lvl="0">
              <a:spcBef>
                <a:spcPts val="0"/>
              </a:spcBef>
              <a:buNone/>
            </a:pPr>
            <a:fld id="{00000000-1234-1234-1234-123412341234}" type="slidenum">
              <a:rPr lang="nl">
                <a:solidFill>
                  <a:schemeClr val="lt1"/>
                </a:solidFill>
              </a:rPr>
              <a:t>‹#›</a:t>
            </a:fld>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tx">
  <p:cSld name="Title and body">
    <p:spTree>
      <p:nvGrpSpPr>
        <p:cNvPr id="18" name="Shape 18"/>
        <p:cNvGrpSpPr/>
        <p:nvPr/>
      </p:nvGrpSpPr>
      <p:grpSpPr>
        <a:xfrm>
          <a:off x="0" y="0"/>
          <a:ext cx="0" cy="0"/>
          <a:chOff x="0" y="0"/>
          <a:chExt cx="0" cy="0"/>
        </a:xfrm>
      </p:grpSpPr>
      <p:sp>
        <p:nvSpPr>
          <p:cNvPr id="19" name="Shape 19"/>
          <p:cNvSpPr/>
          <p:nvPr/>
        </p:nvSpPr>
        <p:spPr>
          <a:xfrm>
            <a:off x="0" y="5045700"/>
            <a:ext cx="9144000" cy="97800"/>
          </a:xfrm>
          <a:prstGeom prst="rect">
            <a:avLst/>
          </a:prstGeom>
          <a:solidFill>
            <a:schemeClr val="dk1"/>
          </a:solidFill>
          <a:ln>
            <a:noFill/>
          </a:ln>
        </p:spPr>
        <p:txBody>
          <a:bodyPr anchorCtr="0" anchor="ctr" bIns="91425" lIns="91425" rIns="91425" tIns="91425">
            <a:noAutofit/>
          </a:bodyPr>
          <a:lstStyle/>
          <a:p>
            <a:pPr lvl="0">
              <a:spcBef>
                <a:spcPts val="0"/>
              </a:spcBef>
              <a:buNone/>
            </a:pPr>
            <a:r>
              <a:t/>
            </a:r>
            <a:endParaRPr/>
          </a:p>
        </p:txBody>
      </p:sp>
      <p:sp>
        <p:nvSpPr>
          <p:cNvPr id="20" name="Shape 20"/>
          <p:cNvSpPr txBox="1"/>
          <p:nvPr>
            <p:ph type="title"/>
          </p:nvPr>
        </p:nvSpPr>
        <p:spPr>
          <a:xfrm>
            <a:off x="311700" y="391350"/>
            <a:ext cx="8520599" cy="626100"/>
          </a:xfrm>
          <a:prstGeom prst="rect">
            <a:avLst/>
          </a:prstGeom>
        </p:spPr>
        <p:txBody>
          <a:bodyPr anchorCtr="0" anchor="t" bIns="91425" lIns="91425" rIns="91425" tIns="91425"/>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p:txBody>
      </p:sp>
      <p:sp>
        <p:nvSpPr>
          <p:cNvPr id="21" name="Shape 21"/>
          <p:cNvSpPr txBox="1"/>
          <p:nvPr>
            <p:ph idx="1" type="body"/>
          </p:nvPr>
        </p:nvSpPr>
        <p:spPr>
          <a:xfrm>
            <a:off x="311700" y="1152475"/>
            <a:ext cx="8520599" cy="3416400"/>
          </a:xfrm>
          <a:prstGeom prst="rect">
            <a:avLst/>
          </a:prstGeom>
        </p:spPr>
        <p:txBody>
          <a:bodyPr anchorCtr="0" anchor="t" bIns="91425" lIns="91425" rIns="91425" tIns="91425"/>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p:txBody>
      </p:sp>
      <p:sp>
        <p:nvSpPr>
          <p:cNvPr id="22" name="Shape 22"/>
          <p:cNvSpPr txBox="1"/>
          <p:nvPr>
            <p:ph idx="12" type="sldNum"/>
          </p:nvPr>
        </p:nvSpPr>
        <p:spPr>
          <a:xfrm>
            <a:off x="8490250" y="4681009"/>
            <a:ext cx="548699" cy="393600"/>
          </a:xfrm>
          <a:prstGeom prst="rect">
            <a:avLst/>
          </a:prstGeom>
        </p:spPr>
        <p:txBody>
          <a:bodyPr anchorCtr="0" anchor="ctr" bIns="91425" lIns="91425" rIns="91425" tIns="91425">
            <a:noAutofit/>
          </a:bodyPr>
          <a:lstStyle/>
          <a:p>
            <a:pPr lvl="0">
              <a:spcBef>
                <a:spcPts val="0"/>
              </a:spcBef>
              <a:buNone/>
            </a:pPr>
            <a:fld id="{00000000-1234-1234-1234-123412341234}" type="slidenum">
              <a:rPr lang="nl"/>
              <a:t>‹#›</a:t>
            </a:fld>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twoColTx">
  <p:cSld name="Title and two columns">
    <p:spTree>
      <p:nvGrpSpPr>
        <p:cNvPr id="23" name="Shape 23"/>
        <p:cNvGrpSpPr/>
        <p:nvPr/>
      </p:nvGrpSpPr>
      <p:grpSpPr>
        <a:xfrm>
          <a:off x="0" y="0"/>
          <a:ext cx="0" cy="0"/>
          <a:chOff x="0" y="0"/>
          <a:chExt cx="0" cy="0"/>
        </a:xfrm>
      </p:grpSpPr>
      <p:sp>
        <p:nvSpPr>
          <p:cNvPr id="24" name="Shape 24"/>
          <p:cNvSpPr txBox="1"/>
          <p:nvPr>
            <p:ph type="title"/>
          </p:nvPr>
        </p:nvSpPr>
        <p:spPr>
          <a:xfrm>
            <a:off x="311700" y="391350"/>
            <a:ext cx="8520599" cy="626100"/>
          </a:xfrm>
          <a:prstGeom prst="rect">
            <a:avLst/>
          </a:prstGeom>
        </p:spPr>
        <p:txBody>
          <a:bodyPr anchorCtr="0" anchor="t" bIns="91425" lIns="91425" rIns="91425" tIns="91425"/>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p:txBody>
      </p:sp>
      <p:sp>
        <p:nvSpPr>
          <p:cNvPr id="25" name="Shape 25"/>
          <p:cNvSpPr txBox="1"/>
          <p:nvPr>
            <p:ph idx="1" type="body"/>
          </p:nvPr>
        </p:nvSpPr>
        <p:spPr>
          <a:xfrm>
            <a:off x="311700" y="1152475"/>
            <a:ext cx="3999899" cy="3416400"/>
          </a:xfrm>
          <a:prstGeom prst="rect">
            <a:avLst/>
          </a:prstGeom>
        </p:spPr>
        <p:txBody>
          <a:bodyPr anchorCtr="0" anchor="t" bIns="91425" lIns="91425" rIns="91425" tIns="91425"/>
          <a:lstStyle>
            <a:lvl1pPr lvl="0">
              <a:spcBef>
                <a:spcPts val="0"/>
              </a:spcBef>
              <a:buSzPct val="100000"/>
              <a:defRPr sz="1400"/>
            </a:lvl1pPr>
            <a:lvl2pPr lvl="1">
              <a:spcBef>
                <a:spcPts val="0"/>
              </a:spcBef>
              <a:buSzPct val="100000"/>
              <a:defRPr sz="1200"/>
            </a:lvl2pPr>
            <a:lvl3pPr lvl="2">
              <a:spcBef>
                <a:spcPts val="0"/>
              </a:spcBef>
              <a:buSzPct val="100000"/>
              <a:defRPr sz="1200"/>
            </a:lvl3pPr>
            <a:lvl4pPr lvl="3">
              <a:spcBef>
                <a:spcPts val="0"/>
              </a:spcBef>
              <a:buSzPct val="100000"/>
              <a:defRPr sz="1200"/>
            </a:lvl4pPr>
            <a:lvl5pPr lvl="4">
              <a:spcBef>
                <a:spcPts val="0"/>
              </a:spcBef>
              <a:buSzPct val="100000"/>
              <a:defRPr sz="1200"/>
            </a:lvl5pPr>
            <a:lvl6pPr lvl="5">
              <a:spcBef>
                <a:spcPts val="0"/>
              </a:spcBef>
              <a:buSzPct val="100000"/>
              <a:defRPr sz="1200"/>
            </a:lvl6pPr>
            <a:lvl7pPr lvl="6">
              <a:spcBef>
                <a:spcPts val="0"/>
              </a:spcBef>
              <a:buSzPct val="100000"/>
              <a:defRPr sz="1200"/>
            </a:lvl7pPr>
            <a:lvl8pPr lvl="7">
              <a:spcBef>
                <a:spcPts val="0"/>
              </a:spcBef>
              <a:buSzPct val="100000"/>
              <a:defRPr sz="1200"/>
            </a:lvl8pPr>
            <a:lvl9pPr lvl="8">
              <a:spcBef>
                <a:spcPts val="0"/>
              </a:spcBef>
              <a:buSzPct val="100000"/>
              <a:defRPr sz="1200"/>
            </a:lvl9pPr>
          </a:lstStyle>
          <a:p/>
        </p:txBody>
      </p:sp>
      <p:sp>
        <p:nvSpPr>
          <p:cNvPr id="26" name="Shape 26"/>
          <p:cNvSpPr txBox="1"/>
          <p:nvPr>
            <p:ph idx="2" type="body"/>
          </p:nvPr>
        </p:nvSpPr>
        <p:spPr>
          <a:xfrm>
            <a:off x="4832400" y="1152475"/>
            <a:ext cx="3999899" cy="3416400"/>
          </a:xfrm>
          <a:prstGeom prst="rect">
            <a:avLst/>
          </a:prstGeom>
        </p:spPr>
        <p:txBody>
          <a:bodyPr anchorCtr="0" anchor="t" bIns="91425" lIns="91425" rIns="91425" tIns="91425"/>
          <a:lstStyle>
            <a:lvl1pPr lvl="0">
              <a:spcBef>
                <a:spcPts val="0"/>
              </a:spcBef>
              <a:buSzPct val="100000"/>
              <a:defRPr sz="1400"/>
            </a:lvl1pPr>
            <a:lvl2pPr lvl="1">
              <a:spcBef>
                <a:spcPts val="0"/>
              </a:spcBef>
              <a:buSzPct val="100000"/>
              <a:defRPr sz="1200"/>
            </a:lvl2pPr>
            <a:lvl3pPr lvl="2">
              <a:spcBef>
                <a:spcPts val="0"/>
              </a:spcBef>
              <a:buSzPct val="100000"/>
              <a:defRPr sz="1200"/>
            </a:lvl3pPr>
            <a:lvl4pPr lvl="3">
              <a:spcBef>
                <a:spcPts val="0"/>
              </a:spcBef>
              <a:buSzPct val="100000"/>
              <a:defRPr sz="1200"/>
            </a:lvl4pPr>
            <a:lvl5pPr lvl="4">
              <a:spcBef>
                <a:spcPts val="0"/>
              </a:spcBef>
              <a:buSzPct val="100000"/>
              <a:defRPr sz="1200"/>
            </a:lvl5pPr>
            <a:lvl6pPr lvl="5">
              <a:spcBef>
                <a:spcPts val="0"/>
              </a:spcBef>
              <a:buSzPct val="100000"/>
              <a:defRPr sz="1200"/>
            </a:lvl6pPr>
            <a:lvl7pPr lvl="6">
              <a:spcBef>
                <a:spcPts val="0"/>
              </a:spcBef>
              <a:buSzPct val="100000"/>
              <a:defRPr sz="1200"/>
            </a:lvl7pPr>
            <a:lvl8pPr lvl="7">
              <a:spcBef>
                <a:spcPts val="0"/>
              </a:spcBef>
              <a:buSzPct val="100000"/>
              <a:defRPr sz="1200"/>
            </a:lvl8pPr>
            <a:lvl9pPr lvl="8">
              <a:spcBef>
                <a:spcPts val="0"/>
              </a:spcBef>
              <a:buSzPct val="100000"/>
              <a:defRPr sz="1200"/>
            </a:lvl9pPr>
          </a:lstStyle>
          <a:p/>
        </p:txBody>
      </p:sp>
      <p:sp>
        <p:nvSpPr>
          <p:cNvPr id="27" name="Shape 27"/>
          <p:cNvSpPr txBox="1"/>
          <p:nvPr>
            <p:ph idx="12" type="sldNum"/>
          </p:nvPr>
        </p:nvSpPr>
        <p:spPr>
          <a:xfrm>
            <a:off x="8490250" y="4681009"/>
            <a:ext cx="548699" cy="393600"/>
          </a:xfrm>
          <a:prstGeom prst="rect">
            <a:avLst/>
          </a:prstGeom>
        </p:spPr>
        <p:txBody>
          <a:bodyPr anchorCtr="0" anchor="ctr" bIns="91425" lIns="91425" rIns="91425" tIns="91425">
            <a:noAutofit/>
          </a:bodyPr>
          <a:lstStyle/>
          <a:p>
            <a:pPr lvl="0">
              <a:spcBef>
                <a:spcPts val="0"/>
              </a:spcBef>
              <a:buNone/>
            </a:pPr>
            <a:fld id="{00000000-1234-1234-1234-123412341234}" type="slidenum">
              <a:rPr lang="nl"/>
              <a:t>‹#›</a:t>
            </a:fld>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titleOnly">
  <p:cSld name="Title only">
    <p:spTree>
      <p:nvGrpSpPr>
        <p:cNvPr id="28" name="Shape 28"/>
        <p:cNvGrpSpPr/>
        <p:nvPr/>
      </p:nvGrpSpPr>
      <p:grpSpPr>
        <a:xfrm>
          <a:off x="0" y="0"/>
          <a:ext cx="0" cy="0"/>
          <a:chOff x="0" y="0"/>
          <a:chExt cx="0" cy="0"/>
        </a:xfrm>
      </p:grpSpPr>
      <p:sp>
        <p:nvSpPr>
          <p:cNvPr id="29" name="Shape 29"/>
          <p:cNvSpPr txBox="1"/>
          <p:nvPr>
            <p:ph type="title"/>
          </p:nvPr>
        </p:nvSpPr>
        <p:spPr>
          <a:xfrm>
            <a:off x="311700" y="391350"/>
            <a:ext cx="8520599" cy="626100"/>
          </a:xfrm>
          <a:prstGeom prst="rect">
            <a:avLst/>
          </a:prstGeom>
        </p:spPr>
        <p:txBody>
          <a:bodyPr anchorCtr="0" anchor="t" bIns="91425" lIns="91425" rIns="91425" tIns="91425"/>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p:txBody>
      </p:sp>
      <p:sp>
        <p:nvSpPr>
          <p:cNvPr id="30" name="Shape 30"/>
          <p:cNvSpPr txBox="1"/>
          <p:nvPr>
            <p:ph idx="12" type="sldNum"/>
          </p:nvPr>
        </p:nvSpPr>
        <p:spPr>
          <a:xfrm>
            <a:off x="8490250" y="4681009"/>
            <a:ext cx="548699" cy="393600"/>
          </a:xfrm>
          <a:prstGeom prst="rect">
            <a:avLst/>
          </a:prstGeom>
        </p:spPr>
        <p:txBody>
          <a:bodyPr anchorCtr="0" anchor="ctr" bIns="91425" lIns="91425" rIns="91425" tIns="91425">
            <a:noAutofit/>
          </a:bodyPr>
          <a:lstStyle/>
          <a:p>
            <a:pPr lvl="0">
              <a:spcBef>
                <a:spcPts val="0"/>
              </a:spcBef>
              <a:buNone/>
            </a:pPr>
            <a:fld id="{00000000-1234-1234-1234-123412341234}" type="slidenum">
              <a:rPr lang="nl"/>
              <a:t>‹#›</a:t>
            </a:fld>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name="One column text">
    <p:spTree>
      <p:nvGrpSpPr>
        <p:cNvPr id="31" name="Shape 31"/>
        <p:cNvGrpSpPr/>
        <p:nvPr/>
      </p:nvGrpSpPr>
      <p:grpSpPr>
        <a:xfrm>
          <a:off x="0" y="0"/>
          <a:ext cx="0" cy="0"/>
          <a:chOff x="0" y="0"/>
          <a:chExt cx="0" cy="0"/>
        </a:xfrm>
      </p:grpSpPr>
      <p:sp>
        <p:nvSpPr>
          <p:cNvPr id="32" name="Shape 32"/>
          <p:cNvSpPr txBox="1"/>
          <p:nvPr>
            <p:ph type="title"/>
          </p:nvPr>
        </p:nvSpPr>
        <p:spPr>
          <a:xfrm>
            <a:off x="311700" y="555600"/>
            <a:ext cx="2807999" cy="755699"/>
          </a:xfrm>
          <a:prstGeom prst="rect">
            <a:avLst/>
          </a:prstGeom>
        </p:spPr>
        <p:txBody>
          <a:bodyPr anchorCtr="0" anchor="b" bIns="91425" lIns="91425" rIns="91425" tIns="91425"/>
          <a:lstStyle>
            <a:lvl1pPr lvl="0">
              <a:spcBef>
                <a:spcPts val="0"/>
              </a:spcBef>
              <a:buSzPct val="100000"/>
              <a:defRPr sz="2400"/>
            </a:lvl1pPr>
            <a:lvl2pPr lvl="1">
              <a:spcBef>
                <a:spcPts val="0"/>
              </a:spcBef>
              <a:buSzPct val="100000"/>
              <a:defRPr sz="2400"/>
            </a:lvl2pPr>
            <a:lvl3pPr lvl="2">
              <a:spcBef>
                <a:spcPts val="0"/>
              </a:spcBef>
              <a:buSzPct val="100000"/>
              <a:defRPr sz="2400"/>
            </a:lvl3pPr>
            <a:lvl4pPr lvl="3">
              <a:spcBef>
                <a:spcPts val="0"/>
              </a:spcBef>
              <a:buSzPct val="100000"/>
              <a:defRPr sz="2400"/>
            </a:lvl4pPr>
            <a:lvl5pPr lvl="4">
              <a:spcBef>
                <a:spcPts val="0"/>
              </a:spcBef>
              <a:buSzPct val="100000"/>
              <a:defRPr sz="2400"/>
            </a:lvl5pPr>
            <a:lvl6pPr lvl="5">
              <a:spcBef>
                <a:spcPts val="0"/>
              </a:spcBef>
              <a:buSzPct val="100000"/>
              <a:defRPr sz="2400"/>
            </a:lvl6pPr>
            <a:lvl7pPr lvl="6">
              <a:spcBef>
                <a:spcPts val="0"/>
              </a:spcBef>
              <a:buSzPct val="100000"/>
              <a:defRPr sz="2400"/>
            </a:lvl7pPr>
            <a:lvl8pPr lvl="7">
              <a:spcBef>
                <a:spcPts val="0"/>
              </a:spcBef>
              <a:buSzPct val="100000"/>
              <a:defRPr sz="2400"/>
            </a:lvl8pPr>
            <a:lvl9pPr lvl="8">
              <a:spcBef>
                <a:spcPts val="0"/>
              </a:spcBef>
              <a:buSzPct val="100000"/>
              <a:defRPr sz="2400"/>
            </a:lvl9pPr>
          </a:lstStyle>
          <a:p/>
        </p:txBody>
      </p:sp>
      <p:sp>
        <p:nvSpPr>
          <p:cNvPr id="33" name="Shape 33"/>
          <p:cNvSpPr txBox="1"/>
          <p:nvPr>
            <p:ph idx="1" type="body"/>
          </p:nvPr>
        </p:nvSpPr>
        <p:spPr>
          <a:xfrm>
            <a:off x="311700" y="1391377"/>
            <a:ext cx="2807999" cy="3179400"/>
          </a:xfrm>
          <a:prstGeom prst="rect">
            <a:avLst/>
          </a:prstGeom>
        </p:spPr>
        <p:txBody>
          <a:bodyPr anchorCtr="0" anchor="t" bIns="91425" lIns="91425" rIns="91425" tIns="91425"/>
          <a:lstStyle>
            <a:lvl1pPr lvl="0">
              <a:spcBef>
                <a:spcPts val="0"/>
              </a:spcBef>
              <a:buSzPct val="100000"/>
              <a:defRPr sz="1200"/>
            </a:lvl1pPr>
            <a:lvl2pPr lvl="1">
              <a:spcBef>
                <a:spcPts val="0"/>
              </a:spcBef>
              <a:buSzPct val="100000"/>
              <a:defRPr sz="1200"/>
            </a:lvl2pPr>
            <a:lvl3pPr lvl="2">
              <a:spcBef>
                <a:spcPts val="0"/>
              </a:spcBef>
              <a:buSzPct val="100000"/>
              <a:defRPr sz="1200"/>
            </a:lvl3pPr>
            <a:lvl4pPr lvl="3">
              <a:spcBef>
                <a:spcPts val="0"/>
              </a:spcBef>
              <a:buSzPct val="100000"/>
              <a:defRPr sz="1200"/>
            </a:lvl4pPr>
            <a:lvl5pPr lvl="4">
              <a:spcBef>
                <a:spcPts val="0"/>
              </a:spcBef>
              <a:buSzPct val="100000"/>
              <a:defRPr sz="1200"/>
            </a:lvl5pPr>
            <a:lvl6pPr lvl="5">
              <a:spcBef>
                <a:spcPts val="0"/>
              </a:spcBef>
              <a:buSzPct val="100000"/>
              <a:defRPr sz="1200"/>
            </a:lvl6pPr>
            <a:lvl7pPr lvl="6">
              <a:spcBef>
                <a:spcPts val="0"/>
              </a:spcBef>
              <a:buSzPct val="100000"/>
              <a:defRPr sz="1200"/>
            </a:lvl7pPr>
            <a:lvl8pPr lvl="7">
              <a:spcBef>
                <a:spcPts val="0"/>
              </a:spcBef>
              <a:buSzPct val="100000"/>
              <a:defRPr sz="1200"/>
            </a:lvl8pPr>
            <a:lvl9pPr lvl="8">
              <a:spcBef>
                <a:spcPts val="0"/>
              </a:spcBef>
              <a:buSzPct val="100000"/>
              <a:defRPr sz="1200"/>
            </a:lvl9pPr>
          </a:lstStyle>
          <a:p/>
        </p:txBody>
      </p:sp>
      <p:sp>
        <p:nvSpPr>
          <p:cNvPr id="34" name="Shape 34"/>
          <p:cNvSpPr txBox="1"/>
          <p:nvPr>
            <p:ph idx="12" type="sldNum"/>
          </p:nvPr>
        </p:nvSpPr>
        <p:spPr>
          <a:xfrm>
            <a:off x="8490250" y="4681009"/>
            <a:ext cx="548699" cy="393600"/>
          </a:xfrm>
          <a:prstGeom prst="rect">
            <a:avLst/>
          </a:prstGeom>
        </p:spPr>
        <p:txBody>
          <a:bodyPr anchorCtr="0" anchor="ctr" bIns="91425" lIns="91425" rIns="91425" tIns="91425">
            <a:noAutofit/>
          </a:bodyPr>
          <a:lstStyle/>
          <a:p>
            <a:pPr lvl="0">
              <a:spcBef>
                <a:spcPts val="0"/>
              </a:spcBef>
              <a:buNone/>
            </a:pPr>
            <a:fld id="{00000000-1234-1234-1234-123412341234}" type="slidenum">
              <a:rPr lang="nl"/>
              <a:t>‹#›</a:t>
            </a:fld>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name="Main point">
    <p:bg>
      <p:bgPr>
        <a:solidFill>
          <a:schemeClr val="dk2"/>
        </a:solidFill>
      </p:bgPr>
    </p:bg>
    <p:spTree>
      <p:nvGrpSpPr>
        <p:cNvPr id="35" name="Shape 35"/>
        <p:cNvGrpSpPr/>
        <p:nvPr/>
      </p:nvGrpSpPr>
      <p:grpSpPr>
        <a:xfrm>
          <a:off x="0" y="0"/>
          <a:ext cx="0" cy="0"/>
          <a:chOff x="0" y="0"/>
          <a:chExt cx="0" cy="0"/>
        </a:xfrm>
      </p:grpSpPr>
      <p:sp>
        <p:nvSpPr>
          <p:cNvPr id="36" name="Shape 36"/>
          <p:cNvSpPr txBox="1"/>
          <p:nvPr>
            <p:ph type="title"/>
          </p:nvPr>
        </p:nvSpPr>
        <p:spPr>
          <a:xfrm>
            <a:off x="490250" y="526350"/>
            <a:ext cx="5618700" cy="4090800"/>
          </a:xfrm>
          <a:prstGeom prst="rect">
            <a:avLst/>
          </a:prstGeom>
        </p:spPr>
        <p:txBody>
          <a:bodyPr anchorCtr="0" anchor="ctr" bIns="91425" lIns="91425" rIns="91425" tIns="91425"/>
          <a:lstStyle>
            <a:lvl1pPr lvl="0">
              <a:spcBef>
                <a:spcPts val="0"/>
              </a:spcBef>
              <a:buClr>
                <a:schemeClr val="lt1"/>
              </a:buClr>
              <a:buSzPct val="100000"/>
              <a:buFont typeface="Lato"/>
              <a:defRPr b="0" sz="4800">
                <a:solidFill>
                  <a:schemeClr val="lt1"/>
                </a:solidFill>
                <a:latin typeface="Lato"/>
                <a:ea typeface="Lato"/>
                <a:cs typeface="Lato"/>
                <a:sym typeface="Lato"/>
              </a:defRPr>
            </a:lvl1pPr>
            <a:lvl2pPr lvl="1">
              <a:spcBef>
                <a:spcPts val="0"/>
              </a:spcBef>
              <a:buClr>
                <a:schemeClr val="lt1"/>
              </a:buClr>
              <a:buSzPct val="100000"/>
              <a:buFont typeface="Lato"/>
              <a:defRPr b="0" sz="4800">
                <a:solidFill>
                  <a:schemeClr val="lt1"/>
                </a:solidFill>
                <a:latin typeface="Lato"/>
                <a:ea typeface="Lato"/>
                <a:cs typeface="Lato"/>
                <a:sym typeface="Lato"/>
              </a:defRPr>
            </a:lvl2pPr>
            <a:lvl3pPr lvl="2">
              <a:spcBef>
                <a:spcPts val="0"/>
              </a:spcBef>
              <a:buClr>
                <a:schemeClr val="lt1"/>
              </a:buClr>
              <a:buSzPct val="100000"/>
              <a:buFont typeface="Lato"/>
              <a:defRPr b="0" sz="4800">
                <a:solidFill>
                  <a:schemeClr val="lt1"/>
                </a:solidFill>
                <a:latin typeface="Lato"/>
                <a:ea typeface="Lato"/>
                <a:cs typeface="Lato"/>
                <a:sym typeface="Lato"/>
              </a:defRPr>
            </a:lvl3pPr>
            <a:lvl4pPr lvl="3">
              <a:spcBef>
                <a:spcPts val="0"/>
              </a:spcBef>
              <a:buClr>
                <a:schemeClr val="lt1"/>
              </a:buClr>
              <a:buSzPct val="100000"/>
              <a:buFont typeface="Lato"/>
              <a:defRPr b="0" sz="4800">
                <a:solidFill>
                  <a:schemeClr val="lt1"/>
                </a:solidFill>
                <a:latin typeface="Lato"/>
                <a:ea typeface="Lato"/>
                <a:cs typeface="Lato"/>
                <a:sym typeface="Lato"/>
              </a:defRPr>
            </a:lvl4pPr>
            <a:lvl5pPr lvl="4">
              <a:spcBef>
                <a:spcPts val="0"/>
              </a:spcBef>
              <a:buClr>
                <a:schemeClr val="lt1"/>
              </a:buClr>
              <a:buSzPct val="100000"/>
              <a:buFont typeface="Lato"/>
              <a:defRPr b="0" sz="4800">
                <a:solidFill>
                  <a:schemeClr val="lt1"/>
                </a:solidFill>
                <a:latin typeface="Lato"/>
                <a:ea typeface="Lato"/>
                <a:cs typeface="Lato"/>
                <a:sym typeface="Lato"/>
              </a:defRPr>
            </a:lvl5pPr>
            <a:lvl6pPr lvl="5">
              <a:spcBef>
                <a:spcPts val="0"/>
              </a:spcBef>
              <a:buClr>
                <a:schemeClr val="lt1"/>
              </a:buClr>
              <a:buSzPct val="100000"/>
              <a:buFont typeface="Lato"/>
              <a:defRPr b="0" sz="4800">
                <a:solidFill>
                  <a:schemeClr val="lt1"/>
                </a:solidFill>
                <a:latin typeface="Lato"/>
                <a:ea typeface="Lato"/>
                <a:cs typeface="Lato"/>
                <a:sym typeface="Lato"/>
              </a:defRPr>
            </a:lvl6pPr>
            <a:lvl7pPr lvl="6">
              <a:spcBef>
                <a:spcPts val="0"/>
              </a:spcBef>
              <a:buClr>
                <a:schemeClr val="lt1"/>
              </a:buClr>
              <a:buSzPct val="100000"/>
              <a:buFont typeface="Lato"/>
              <a:defRPr b="0" sz="4800">
                <a:solidFill>
                  <a:schemeClr val="lt1"/>
                </a:solidFill>
                <a:latin typeface="Lato"/>
                <a:ea typeface="Lato"/>
                <a:cs typeface="Lato"/>
                <a:sym typeface="Lato"/>
              </a:defRPr>
            </a:lvl7pPr>
            <a:lvl8pPr lvl="7">
              <a:spcBef>
                <a:spcPts val="0"/>
              </a:spcBef>
              <a:buClr>
                <a:schemeClr val="lt1"/>
              </a:buClr>
              <a:buSzPct val="100000"/>
              <a:buFont typeface="Lato"/>
              <a:defRPr b="0" sz="4800">
                <a:solidFill>
                  <a:schemeClr val="lt1"/>
                </a:solidFill>
                <a:latin typeface="Lato"/>
                <a:ea typeface="Lato"/>
                <a:cs typeface="Lato"/>
                <a:sym typeface="Lato"/>
              </a:defRPr>
            </a:lvl8pPr>
            <a:lvl9pPr lvl="8">
              <a:spcBef>
                <a:spcPts val="0"/>
              </a:spcBef>
              <a:buClr>
                <a:schemeClr val="lt1"/>
              </a:buClr>
              <a:buSzPct val="100000"/>
              <a:buFont typeface="Lato"/>
              <a:defRPr b="0" sz="4800">
                <a:solidFill>
                  <a:schemeClr val="lt1"/>
                </a:solidFill>
                <a:latin typeface="Lato"/>
                <a:ea typeface="Lato"/>
                <a:cs typeface="Lato"/>
                <a:sym typeface="Lato"/>
              </a:defRPr>
            </a:lvl9pPr>
          </a:lstStyle>
          <a:p/>
        </p:txBody>
      </p:sp>
      <p:sp>
        <p:nvSpPr>
          <p:cNvPr id="37" name="Shape 37"/>
          <p:cNvSpPr txBox="1"/>
          <p:nvPr>
            <p:ph idx="12" type="sldNum"/>
          </p:nvPr>
        </p:nvSpPr>
        <p:spPr>
          <a:xfrm>
            <a:off x="8490250" y="4681009"/>
            <a:ext cx="548699" cy="393600"/>
          </a:xfrm>
          <a:prstGeom prst="rect">
            <a:avLst/>
          </a:prstGeom>
        </p:spPr>
        <p:txBody>
          <a:bodyPr anchorCtr="0" anchor="ctr" bIns="91425" lIns="91425" rIns="91425" tIns="91425">
            <a:noAutofit/>
          </a:bodyPr>
          <a:lstStyle/>
          <a:p>
            <a:pPr lvl="0">
              <a:spcBef>
                <a:spcPts val="0"/>
              </a:spcBef>
              <a:buNone/>
            </a:pPr>
            <a:fld id="{00000000-1234-1234-1234-123412341234}" type="slidenum">
              <a:rPr lang="nl">
                <a:solidFill>
                  <a:schemeClr val="lt1"/>
                </a:solidFill>
              </a:rPr>
              <a:t>‹#›</a:t>
            </a:fld>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name="Section title and description">
    <p:spTree>
      <p:nvGrpSpPr>
        <p:cNvPr id="38" name="Shape 38"/>
        <p:cNvGrpSpPr/>
        <p:nvPr/>
      </p:nvGrpSpPr>
      <p:grpSpPr>
        <a:xfrm>
          <a:off x="0" y="0"/>
          <a:ext cx="0" cy="0"/>
          <a:chOff x="0" y="0"/>
          <a:chExt cx="0" cy="0"/>
        </a:xfrm>
      </p:grpSpPr>
      <p:sp>
        <p:nvSpPr>
          <p:cNvPr id="39" name="Shape 39"/>
          <p:cNvSpPr/>
          <p:nvPr/>
        </p:nvSpPr>
        <p:spPr>
          <a:xfrm>
            <a:off x="4572000" y="-25"/>
            <a:ext cx="4572000" cy="5143499"/>
          </a:xfrm>
          <a:prstGeom prst="rect">
            <a:avLst/>
          </a:prstGeom>
          <a:solidFill>
            <a:schemeClr val="dk1"/>
          </a:solidFill>
          <a:ln>
            <a:noFill/>
          </a:ln>
        </p:spPr>
        <p:txBody>
          <a:bodyPr anchorCtr="0" anchor="ctr" bIns="91425" lIns="91425" rIns="91425" tIns="91425">
            <a:noAutofit/>
          </a:bodyPr>
          <a:lstStyle/>
          <a:p>
            <a:pPr lvl="0">
              <a:spcBef>
                <a:spcPts val="0"/>
              </a:spcBef>
              <a:buNone/>
            </a:pPr>
            <a:r>
              <a:t/>
            </a:r>
            <a:endParaRPr/>
          </a:p>
        </p:txBody>
      </p:sp>
      <p:cxnSp>
        <p:nvCxnSpPr>
          <p:cNvPr id="40" name="Shape 40"/>
          <p:cNvCxnSpPr/>
          <p:nvPr/>
        </p:nvCxnSpPr>
        <p:spPr>
          <a:xfrm>
            <a:off x="5029675" y="4495500"/>
            <a:ext cx="468300" cy="0"/>
          </a:xfrm>
          <a:prstGeom prst="straightConnector1">
            <a:avLst/>
          </a:prstGeom>
          <a:noFill/>
          <a:ln cap="flat" cmpd="sng" w="19050">
            <a:solidFill>
              <a:schemeClr val="lt1"/>
            </a:solidFill>
            <a:prstDash val="solid"/>
            <a:round/>
            <a:headEnd len="med" w="med" type="none"/>
            <a:tailEnd len="med" w="med" type="none"/>
          </a:ln>
        </p:spPr>
      </p:cxnSp>
      <p:sp>
        <p:nvSpPr>
          <p:cNvPr id="41" name="Shape 41"/>
          <p:cNvSpPr txBox="1"/>
          <p:nvPr>
            <p:ph type="title"/>
          </p:nvPr>
        </p:nvSpPr>
        <p:spPr>
          <a:xfrm>
            <a:off x="265500" y="1107950"/>
            <a:ext cx="4045199" cy="1683600"/>
          </a:xfrm>
          <a:prstGeom prst="rect">
            <a:avLst/>
          </a:prstGeom>
        </p:spPr>
        <p:txBody>
          <a:bodyPr anchorCtr="0" anchor="b" bIns="91425" lIns="91425" rIns="91425" tIns="91425"/>
          <a:lstStyle>
            <a:lvl1pPr lvl="0" algn="ctr">
              <a:spcBef>
                <a:spcPts val="0"/>
              </a:spcBef>
              <a:buSzPct val="100000"/>
              <a:defRPr sz="4200"/>
            </a:lvl1pPr>
            <a:lvl2pPr lvl="1" algn="ctr">
              <a:spcBef>
                <a:spcPts val="0"/>
              </a:spcBef>
              <a:buSzPct val="100000"/>
              <a:defRPr sz="4200"/>
            </a:lvl2pPr>
            <a:lvl3pPr lvl="2" algn="ctr">
              <a:spcBef>
                <a:spcPts val="0"/>
              </a:spcBef>
              <a:buSzPct val="100000"/>
              <a:defRPr sz="4200"/>
            </a:lvl3pPr>
            <a:lvl4pPr lvl="3" algn="ctr">
              <a:spcBef>
                <a:spcPts val="0"/>
              </a:spcBef>
              <a:buSzPct val="100000"/>
              <a:defRPr sz="4200"/>
            </a:lvl4pPr>
            <a:lvl5pPr lvl="4" algn="ctr">
              <a:spcBef>
                <a:spcPts val="0"/>
              </a:spcBef>
              <a:buSzPct val="100000"/>
              <a:defRPr sz="4200"/>
            </a:lvl5pPr>
            <a:lvl6pPr lvl="5" algn="ctr">
              <a:spcBef>
                <a:spcPts val="0"/>
              </a:spcBef>
              <a:buSzPct val="100000"/>
              <a:defRPr sz="4200"/>
            </a:lvl6pPr>
            <a:lvl7pPr lvl="6" algn="ctr">
              <a:spcBef>
                <a:spcPts val="0"/>
              </a:spcBef>
              <a:buSzPct val="100000"/>
              <a:defRPr sz="4200"/>
            </a:lvl7pPr>
            <a:lvl8pPr lvl="7" algn="ctr">
              <a:spcBef>
                <a:spcPts val="0"/>
              </a:spcBef>
              <a:buSzPct val="100000"/>
              <a:defRPr sz="4200"/>
            </a:lvl8pPr>
            <a:lvl9pPr lvl="8" algn="ctr">
              <a:spcBef>
                <a:spcPts val="0"/>
              </a:spcBef>
              <a:buSzPct val="100000"/>
              <a:defRPr sz="4200"/>
            </a:lvl9pPr>
          </a:lstStyle>
          <a:p/>
        </p:txBody>
      </p:sp>
      <p:sp>
        <p:nvSpPr>
          <p:cNvPr id="42" name="Shape 42"/>
          <p:cNvSpPr txBox="1"/>
          <p:nvPr>
            <p:ph idx="1" type="subTitle"/>
          </p:nvPr>
        </p:nvSpPr>
        <p:spPr>
          <a:xfrm>
            <a:off x="265500" y="2845200"/>
            <a:ext cx="4045199" cy="1345500"/>
          </a:xfrm>
          <a:prstGeom prst="rect">
            <a:avLst/>
          </a:prstGeom>
        </p:spPr>
        <p:txBody>
          <a:bodyPr anchorCtr="0" anchor="t" bIns="91425" lIns="91425" rIns="91425" tIns="91425"/>
          <a:lstStyle>
            <a:lvl1pPr lvl="0" algn="ctr">
              <a:lnSpc>
                <a:spcPct val="100000"/>
              </a:lnSpc>
              <a:spcBef>
                <a:spcPts val="0"/>
              </a:spcBef>
              <a:spcAft>
                <a:spcPts val="0"/>
              </a:spcAft>
              <a:buSzPct val="100000"/>
              <a:buNone/>
              <a:defRPr sz="2100"/>
            </a:lvl1pPr>
            <a:lvl2pPr lvl="1" algn="ctr">
              <a:lnSpc>
                <a:spcPct val="100000"/>
              </a:lnSpc>
              <a:spcBef>
                <a:spcPts val="0"/>
              </a:spcBef>
              <a:spcAft>
                <a:spcPts val="0"/>
              </a:spcAft>
              <a:buSzPct val="100000"/>
              <a:buNone/>
              <a:defRPr sz="2100"/>
            </a:lvl2pPr>
            <a:lvl3pPr lvl="2" algn="ctr">
              <a:lnSpc>
                <a:spcPct val="100000"/>
              </a:lnSpc>
              <a:spcBef>
                <a:spcPts val="0"/>
              </a:spcBef>
              <a:spcAft>
                <a:spcPts val="0"/>
              </a:spcAft>
              <a:buSzPct val="100000"/>
              <a:buNone/>
              <a:defRPr sz="2100"/>
            </a:lvl3pPr>
            <a:lvl4pPr lvl="3" algn="ctr">
              <a:lnSpc>
                <a:spcPct val="100000"/>
              </a:lnSpc>
              <a:spcBef>
                <a:spcPts val="0"/>
              </a:spcBef>
              <a:spcAft>
                <a:spcPts val="0"/>
              </a:spcAft>
              <a:buSzPct val="100000"/>
              <a:buNone/>
              <a:defRPr sz="2100"/>
            </a:lvl4pPr>
            <a:lvl5pPr lvl="4" algn="ctr">
              <a:lnSpc>
                <a:spcPct val="100000"/>
              </a:lnSpc>
              <a:spcBef>
                <a:spcPts val="0"/>
              </a:spcBef>
              <a:spcAft>
                <a:spcPts val="0"/>
              </a:spcAft>
              <a:buSzPct val="100000"/>
              <a:buNone/>
              <a:defRPr sz="2100"/>
            </a:lvl5pPr>
            <a:lvl6pPr lvl="5" algn="ctr">
              <a:lnSpc>
                <a:spcPct val="100000"/>
              </a:lnSpc>
              <a:spcBef>
                <a:spcPts val="0"/>
              </a:spcBef>
              <a:spcAft>
                <a:spcPts val="0"/>
              </a:spcAft>
              <a:buSzPct val="100000"/>
              <a:buNone/>
              <a:defRPr sz="2100"/>
            </a:lvl6pPr>
            <a:lvl7pPr lvl="6" algn="ctr">
              <a:lnSpc>
                <a:spcPct val="100000"/>
              </a:lnSpc>
              <a:spcBef>
                <a:spcPts val="0"/>
              </a:spcBef>
              <a:spcAft>
                <a:spcPts val="0"/>
              </a:spcAft>
              <a:buSzPct val="100000"/>
              <a:buNone/>
              <a:defRPr sz="2100"/>
            </a:lvl7pPr>
            <a:lvl8pPr lvl="7" algn="ctr">
              <a:lnSpc>
                <a:spcPct val="100000"/>
              </a:lnSpc>
              <a:spcBef>
                <a:spcPts val="0"/>
              </a:spcBef>
              <a:spcAft>
                <a:spcPts val="0"/>
              </a:spcAft>
              <a:buSzPct val="100000"/>
              <a:buNone/>
              <a:defRPr sz="2100"/>
            </a:lvl8pPr>
            <a:lvl9pPr lvl="8" algn="ctr">
              <a:lnSpc>
                <a:spcPct val="100000"/>
              </a:lnSpc>
              <a:spcBef>
                <a:spcPts val="0"/>
              </a:spcBef>
              <a:spcAft>
                <a:spcPts val="0"/>
              </a:spcAft>
              <a:buSzPct val="100000"/>
              <a:buNone/>
              <a:defRPr sz="2100"/>
            </a:lvl9pPr>
          </a:lstStyle>
          <a:p/>
        </p:txBody>
      </p:sp>
      <p:sp>
        <p:nvSpPr>
          <p:cNvPr id="43" name="Shape 43"/>
          <p:cNvSpPr txBox="1"/>
          <p:nvPr>
            <p:ph idx="2" type="body"/>
          </p:nvPr>
        </p:nvSpPr>
        <p:spPr>
          <a:xfrm>
            <a:off x="4939500" y="724200"/>
            <a:ext cx="3837000" cy="3695099"/>
          </a:xfrm>
          <a:prstGeom prst="rect">
            <a:avLst/>
          </a:prstGeom>
        </p:spPr>
        <p:txBody>
          <a:bodyPr anchorCtr="0" anchor="ctr" bIns="91425" lIns="91425" rIns="91425" tIns="91425"/>
          <a:lstStyle>
            <a:lvl1pPr lvl="0">
              <a:spcBef>
                <a:spcPts val="0"/>
              </a:spcBef>
              <a:buClr>
                <a:schemeClr val="lt1"/>
              </a:buClr>
              <a:defRPr>
                <a:solidFill>
                  <a:schemeClr val="lt1"/>
                </a:solidFill>
              </a:defRPr>
            </a:lvl1pPr>
            <a:lvl2pPr lvl="1">
              <a:spcBef>
                <a:spcPts val="0"/>
              </a:spcBef>
              <a:buClr>
                <a:schemeClr val="lt1"/>
              </a:buClr>
              <a:defRPr>
                <a:solidFill>
                  <a:schemeClr val="lt1"/>
                </a:solidFill>
              </a:defRPr>
            </a:lvl2pPr>
            <a:lvl3pPr lvl="2">
              <a:spcBef>
                <a:spcPts val="0"/>
              </a:spcBef>
              <a:buClr>
                <a:schemeClr val="lt1"/>
              </a:buClr>
              <a:defRPr>
                <a:solidFill>
                  <a:schemeClr val="lt1"/>
                </a:solidFill>
              </a:defRPr>
            </a:lvl3pPr>
            <a:lvl4pPr lvl="3">
              <a:spcBef>
                <a:spcPts val="0"/>
              </a:spcBef>
              <a:buClr>
                <a:schemeClr val="lt1"/>
              </a:buClr>
              <a:defRPr>
                <a:solidFill>
                  <a:schemeClr val="lt1"/>
                </a:solidFill>
              </a:defRPr>
            </a:lvl4pPr>
            <a:lvl5pPr lvl="4">
              <a:spcBef>
                <a:spcPts val="0"/>
              </a:spcBef>
              <a:buClr>
                <a:schemeClr val="lt1"/>
              </a:buClr>
              <a:defRPr>
                <a:solidFill>
                  <a:schemeClr val="lt1"/>
                </a:solidFill>
              </a:defRPr>
            </a:lvl5pPr>
            <a:lvl6pPr lvl="5">
              <a:spcBef>
                <a:spcPts val="0"/>
              </a:spcBef>
              <a:buClr>
                <a:schemeClr val="lt1"/>
              </a:buClr>
              <a:defRPr>
                <a:solidFill>
                  <a:schemeClr val="lt1"/>
                </a:solidFill>
              </a:defRPr>
            </a:lvl6pPr>
            <a:lvl7pPr lvl="6">
              <a:spcBef>
                <a:spcPts val="0"/>
              </a:spcBef>
              <a:buClr>
                <a:schemeClr val="lt1"/>
              </a:buClr>
              <a:defRPr>
                <a:solidFill>
                  <a:schemeClr val="lt1"/>
                </a:solidFill>
              </a:defRPr>
            </a:lvl7pPr>
            <a:lvl8pPr lvl="7">
              <a:spcBef>
                <a:spcPts val="0"/>
              </a:spcBef>
              <a:buClr>
                <a:schemeClr val="lt1"/>
              </a:buClr>
              <a:defRPr>
                <a:solidFill>
                  <a:schemeClr val="lt1"/>
                </a:solidFill>
              </a:defRPr>
            </a:lvl8pPr>
            <a:lvl9pPr lvl="8">
              <a:spcBef>
                <a:spcPts val="0"/>
              </a:spcBef>
              <a:buClr>
                <a:schemeClr val="lt1"/>
              </a:buClr>
              <a:defRPr>
                <a:solidFill>
                  <a:schemeClr val="lt1"/>
                </a:solidFill>
              </a:defRPr>
            </a:lvl9pPr>
          </a:lstStyle>
          <a:p/>
        </p:txBody>
      </p:sp>
      <p:sp>
        <p:nvSpPr>
          <p:cNvPr id="44" name="Shape 44"/>
          <p:cNvSpPr txBox="1"/>
          <p:nvPr>
            <p:ph idx="12" type="sldNum"/>
          </p:nvPr>
        </p:nvSpPr>
        <p:spPr>
          <a:xfrm>
            <a:off x="8490250" y="4681009"/>
            <a:ext cx="548699" cy="393600"/>
          </a:xfrm>
          <a:prstGeom prst="rect">
            <a:avLst/>
          </a:prstGeom>
        </p:spPr>
        <p:txBody>
          <a:bodyPr anchorCtr="0" anchor="ctr" bIns="91425" lIns="91425" rIns="91425" tIns="91425">
            <a:noAutofit/>
          </a:bodyPr>
          <a:lstStyle/>
          <a:p>
            <a:pPr lvl="0">
              <a:spcBef>
                <a:spcPts val="0"/>
              </a:spcBef>
              <a:buNone/>
            </a:pPr>
            <a:fld id="{00000000-1234-1234-1234-123412341234}" type="slidenum">
              <a:rPr lang="nl">
                <a:solidFill>
                  <a:schemeClr val="lt1"/>
                </a:solidFill>
              </a:rPr>
              <a:t>‹#›</a:t>
            </a:fld>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name="Caption">
    <p:spTree>
      <p:nvGrpSpPr>
        <p:cNvPr id="45" name="Shape 45"/>
        <p:cNvGrpSpPr/>
        <p:nvPr/>
      </p:nvGrpSpPr>
      <p:grpSpPr>
        <a:xfrm>
          <a:off x="0" y="0"/>
          <a:ext cx="0" cy="0"/>
          <a:chOff x="0" y="0"/>
          <a:chExt cx="0" cy="0"/>
        </a:xfrm>
      </p:grpSpPr>
      <p:sp>
        <p:nvSpPr>
          <p:cNvPr id="46" name="Shape 46"/>
          <p:cNvSpPr txBox="1"/>
          <p:nvPr>
            <p:ph idx="1" type="body"/>
          </p:nvPr>
        </p:nvSpPr>
        <p:spPr>
          <a:xfrm>
            <a:off x="319500" y="4230575"/>
            <a:ext cx="5998800" cy="598799"/>
          </a:xfrm>
          <a:prstGeom prst="rect">
            <a:avLst/>
          </a:prstGeom>
        </p:spPr>
        <p:txBody>
          <a:bodyPr anchorCtr="0" anchor="ctr" bIns="91425" lIns="91425" rIns="91425" tIns="91425"/>
          <a:lstStyle>
            <a:lvl1pPr lvl="0">
              <a:lnSpc>
                <a:spcPct val="100000"/>
              </a:lnSpc>
              <a:spcBef>
                <a:spcPts val="0"/>
              </a:spcBef>
              <a:spcAft>
                <a:spcPts val="0"/>
              </a:spcAft>
              <a:buNone/>
              <a:defRPr/>
            </a:lvl1pPr>
          </a:lstStyle>
          <a:p/>
        </p:txBody>
      </p:sp>
      <p:sp>
        <p:nvSpPr>
          <p:cNvPr id="47" name="Shape 47"/>
          <p:cNvSpPr txBox="1"/>
          <p:nvPr>
            <p:ph idx="12" type="sldNum"/>
          </p:nvPr>
        </p:nvSpPr>
        <p:spPr>
          <a:xfrm>
            <a:off x="8490250" y="4681009"/>
            <a:ext cx="548699" cy="393600"/>
          </a:xfrm>
          <a:prstGeom prst="rect">
            <a:avLst/>
          </a:prstGeom>
        </p:spPr>
        <p:txBody>
          <a:bodyPr anchorCtr="0" anchor="ctr" bIns="91425" lIns="91425" rIns="91425" tIns="91425">
            <a:noAutofit/>
          </a:bodyPr>
          <a:lstStyle/>
          <a:p>
            <a:pPr lvl="0">
              <a:spcBef>
                <a:spcPts val="0"/>
              </a:spcBef>
              <a:buNone/>
            </a:pPr>
            <a:fld id="{00000000-1234-1234-1234-123412341234}" type="slidenum">
              <a:rPr lang="nl"/>
              <a:t>‹#›</a:t>
            </a:fld>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1.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solidFill>
          <a:schemeClr val="lt1"/>
        </a:solidFill>
      </p:bgPr>
    </p:bg>
    <p:spTree>
      <p:nvGrpSpPr>
        <p:cNvPr id="5" name="Shape 5"/>
        <p:cNvGrpSpPr/>
        <p:nvPr/>
      </p:nvGrpSpPr>
      <p:grpSpPr>
        <a:xfrm>
          <a:off x="0" y="0"/>
          <a:ext cx="0" cy="0"/>
          <a:chOff x="0" y="0"/>
          <a:chExt cx="0" cy="0"/>
        </a:xfrm>
      </p:grpSpPr>
      <p:sp>
        <p:nvSpPr>
          <p:cNvPr id="6" name="Shape 6"/>
          <p:cNvSpPr txBox="1"/>
          <p:nvPr>
            <p:ph type="title"/>
          </p:nvPr>
        </p:nvSpPr>
        <p:spPr>
          <a:xfrm>
            <a:off x="311700" y="391350"/>
            <a:ext cx="8520599" cy="626100"/>
          </a:xfrm>
          <a:prstGeom prst="rect">
            <a:avLst/>
          </a:prstGeom>
          <a:noFill/>
          <a:ln>
            <a:noFill/>
          </a:ln>
        </p:spPr>
        <p:txBody>
          <a:bodyPr anchorCtr="0" anchor="t" bIns="91425" lIns="91425" rIns="91425" tIns="91425"/>
          <a:lstStyle>
            <a:lvl1pPr lvl="0">
              <a:spcBef>
                <a:spcPts val="0"/>
              </a:spcBef>
              <a:buClr>
                <a:schemeClr val="dk1"/>
              </a:buClr>
              <a:buSzPct val="100000"/>
              <a:buFont typeface="Playfair Display"/>
              <a:buNone/>
              <a:defRPr b="1" sz="3200">
                <a:solidFill>
                  <a:schemeClr val="dk1"/>
                </a:solidFill>
                <a:latin typeface="Playfair Display"/>
                <a:ea typeface="Playfair Display"/>
                <a:cs typeface="Playfair Display"/>
                <a:sym typeface="Playfair Display"/>
              </a:defRPr>
            </a:lvl1pPr>
            <a:lvl2pPr lvl="1">
              <a:spcBef>
                <a:spcPts val="0"/>
              </a:spcBef>
              <a:buClr>
                <a:schemeClr val="dk1"/>
              </a:buClr>
              <a:buSzPct val="100000"/>
              <a:buFont typeface="Playfair Display"/>
              <a:buNone/>
              <a:defRPr b="1" sz="3200">
                <a:solidFill>
                  <a:schemeClr val="dk1"/>
                </a:solidFill>
                <a:latin typeface="Playfair Display"/>
                <a:ea typeface="Playfair Display"/>
                <a:cs typeface="Playfair Display"/>
                <a:sym typeface="Playfair Display"/>
              </a:defRPr>
            </a:lvl2pPr>
            <a:lvl3pPr lvl="2">
              <a:spcBef>
                <a:spcPts val="0"/>
              </a:spcBef>
              <a:buClr>
                <a:schemeClr val="dk1"/>
              </a:buClr>
              <a:buSzPct val="100000"/>
              <a:buFont typeface="Playfair Display"/>
              <a:buNone/>
              <a:defRPr b="1" sz="3200">
                <a:solidFill>
                  <a:schemeClr val="dk1"/>
                </a:solidFill>
                <a:latin typeface="Playfair Display"/>
                <a:ea typeface="Playfair Display"/>
                <a:cs typeface="Playfair Display"/>
                <a:sym typeface="Playfair Display"/>
              </a:defRPr>
            </a:lvl3pPr>
            <a:lvl4pPr lvl="3">
              <a:spcBef>
                <a:spcPts val="0"/>
              </a:spcBef>
              <a:buClr>
                <a:schemeClr val="dk1"/>
              </a:buClr>
              <a:buSzPct val="100000"/>
              <a:buFont typeface="Playfair Display"/>
              <a:buNone/>
              <a:defRPr b="1" sz="3200">
                <a:solidFill>
                  <a:schemeClr val="dk1"/>
                </a:solidFill>
                <a:latin typeface="Playfair Display"/>
                <a:ea typeface="Playfair Display"/>
                <a:cs typeface="Playfair Display"/>
                <a:sym typeface="Playfair Display"/>
              </a:defRPr>
            </a:lvl4pPr>
            <a:lvl5pPr lvl="4">
              <a:spcBef>
                <a:spcPts val="0"/>
              </a:spcBef>
              <a:buClr>
                <a:schemeClr val="dk1"/>
              </a:buClr>
              <a:buSzPct val="100000"/>
              <a:buFont typeface="Playfair Display"/>
              <a:buNone/>
              <a:defRPr b="1" sz="3200">
                <a:solidFill>
                  <a:schemeClr val="dk1"/>
                </a:solidFill>
                <a:latin typeface="Playfair Display"/>
                <a:ea typeface="Playfair Display"/>
                <a:cs typeface="Playfair Display"/>
                <a:sym typeface="Playfair Display"/>
              </a:defRPr>
            </a:lvl5pPr>
            <a:lvl6pPr lvl="5">
              <a:spcBef>
                <a:spcPts val="0"/>
              </a:spcBef>
              <a:buClr>
                <a:schemeClr val="dk1"/>
              </a:buClr>
              <a:buSzPct val="100000"/>
              <a:buFont typeface="Playfair Display"/>
              <a:buNone/>
              <a:defRPr b="1" sz="3200">
                <a:solidFill>
                  <a:schemeClr val="dk1"/>
                </a:solidFill>
                <a:latin typeface="Playfair Display"/>
                <a:ea typeface="Playfair Display"/>
                <a:cs typeface="Playfair Display"/>
                <a:sym typeface="Playfair Display"/>
              </a:defRPr>
            </a:lvl6pPr>
            <a:lvl7pPr lvl="6">
              <a:spcBef>
                <a:spcPts val="0"/>
              </a:spcBef>
              <a:buClr>
                <a:schemeClr val="dk1"/>
              </a:buClr>
              <a:buSzPct val="100000"/>
              <a:buFont typeface="Playfair Display"/>
              <a:buNone/>
              <a:defRPr b="1" sz="3200">
                <a:solidFill>
                  <a:schemeClr val="dk1"/>
                </a:solidFill>
                <a:latin typeface="Playfair Display"/>
                <a:ea typeface="Playfair Display"/>
                <a:cs typeface="Playfair Display"/>
                <a:sym typeface="Playfair Display"/>
              </a:defRPr>
            </a:lvl7pPr>
            <a:lvl8pPr lvl="7">
              <a:spcBef>
                <a:spcPts val="0"/>
              </a:spcBef>
              <a:buClr>
                <a:schemeClr val="dk1"/>
              </a:buClr>
              <a:buSzPct val="100000"/>
              <a:buFont typeface="Playfair Display"/>
              <a:buNone/>
              <a:defRPr b="1" sz="3200">
                <a:solidFill>
                  <a:schemeClr val="dk1"/>
                </a:solidFill>
                <a:latin typeface="Playfair Display"/>
                <a:ea typeface="Playfair Display"/>
                <a:cs typeface="Playfair Display"/>
                <a:sym typeface="Playfair Display"/>
              </a:defRPr>
            </a:lvl8pPr>
            <a:lvl9pPr lvl="8">
              <a:spcBef>
                <a:spcPts val="0"/>
              </a:spcBef>
              <a:buClr>
                <a:schemeClr val="dk1"/>
              </a:buClr>
              <a:buSzPct val="100000"/>
              <a:buFont typeface="Playfair Display"/>
              <a:buNone/>
              <a:defRPr b="1" sz="3200">
                <a:solidFill>
                  <a:schemeClr val="dk1"/>
                </a:solidFill>
                <a:latin typeface="Playfair Display"/>
                <a:ea typeface="Playfair Display"/>
                <a:cs typeface="Playfair Display"/>
                <a:sym typeface="Playfair Display"/>
              </a:defRPr>
            </a:lvl9pPr>
          </a:lstStyle>
          <a:p/>
        </p:txBody>
      </p:sp>
      <p:sp>
        <p:nvSpPr>
          <p:cNvPr id="7" name="Shape 7"/>
          <p:cNvSpPr txBox="1"/>
          <p:nvPr>
            <p:ph idx="1" type="body"/>
          </p:nvPr>
        </p:nvSpPr>
        <p:spPr>
          <a:xfrm>
            <a:off x="311700" y="1152475"/>
            <a:ext cx="8520599" cy="3416400"/>
          </a:xfrm>
          <a:prstGeom prst="rect">
            <a:avLst/>
          </a:prstGeom>
          <a:noFill/>
          <a:ln>
            <a:noFill/>
          </a:ln>
        </p:spPr>
        <p:txBody>
          <a:bodyPr anchorCtr="0" anchor="t" bIns="91425" lIns="91425" rIns="91425" tIns="91425"/>
          <a:lstStyle>
            <a:lvl1pPr lvl="0">
              <a:lnSpc>
                <a:spcPct val="115000"/>
              </a:lnSpc>
              <a:spcBef>
                <a:spcPts val="0"/>
              </a:spcBef>
              <a:spcAft>
                <a:spcPts val="1600"/>
              </a:spcAft>
              <a:buClr>
                <a:schemeClr val="dk2"/>
              </a:buClr>
              <a:buSzPct val="100000"/>
              <a:buFont typeface="Lato"/>
              <a:defRPr sz="1800">
                <a:solidFill>
                  <a:schemeClr val="dk2"/>
                </a:solidFill>
                <a:latin typeface="Lato"/>
                <a:ea typeface="Lato"/>
                <a:cs typeface="Lato"/>
                <a:sym typeface="Lato"/>
              </a:defRPr>
            </a:lvl1pPr>
            <a:lvl2pPr lvl="1">
              <a:lnSpc>
                <a:spcPct val="115000"/>
              </a:lnSpc>
              <a:spcBef>
                <a:spcPts val="0"/>
              </a:spcBef>
              <a:spcAft>
                <a:spcPts val="1600"/>
              </a:spcAft>
              <a:buClr>
                <a:schemeClr val="dk2"/>
              </a:buClr>
              <a:buFont typeface="Lato"/>
              <a:defRPr>
                <a:solidFill>
                  <a:schemeClr val="dk2"/>
                </a:solidFill>
                <a:latin typeface="Lato"/>
                <a:ea typeface="Lato"/>
                <a:cs typeface="Lato"/>
                <a:sym typeface="Lato"/>
              </a:defRPr>
            </a:lvl2pPr>
            <a:lvl3pPr lvl="2">
              <a:lnSpc>
                <a:spcPct val="115000"/>
              </a:lnSpc>
              <a:spcBef>
                <a:spcPts val="0"/>
              </a:spcBef>
              <a:spcAft>
                <a:spcPts val="1600"/>
              </a:spcAft>
              <a:buClr>
                <a:schemeClr val="dk2"/>
              </a:buClr>
              <a:buFont typeface="Lato"/>
              <a:defRPr>
                <a:solidFill>
                  <a:schemeClr val="dk2"/>
                </a:solidFill>
                <a:latin typeface="Lato"/>
                <a:ea typeface="Lato"/>
                <a:cs typeface="Lato"/>
                <a:sym typeface="Lato"/>
              </a:defRPr>
            </a:lvl3pPr>
            <a:lvl4pPr lvl="3">
              <a:lnSpc>
                <a:spcPct val="115000"/>
              </a:lnSpc>
              <a:spcBef>
                <a:spcPts val="0"/>
              </a:spcBef>
              <a:spcAft>
                <a:spcPts val="1600"/>
              </a:spcAft>
              <a:buClr>
                <a:schemeClr val="dk2"/>
              </a:buClr>
              <a:buFont typeface="Lato"/>
              <a:defRPr>
                <a:solidFill>
                  <a:schemeClr val="dk2"/>
                </a:solidFill>
                <a:latin typeface="Lato"/>
                <a:ea typeface="Lato"/>
                <a:cs typeface="Lato"/>
                <a:sym typeface="Lato"/>
              </a:defRPr>
            </a:lvl4pPr>
            <a:lvl5pPr lvl="4">
              <a:lnSpc>
                <a:spcPct val="115000"/>
              </a:lnSpc>
              <a:spcBef>
                <a:spcPts val="0"/>
              </a:spcBef>
              <a:spcAft>
                <a:spcPts val="1600"/>
              </a:spcAft>
              <a:buClr>
                <a:schemeClr val="dk2"/>
              </a:buClr>
              <a:buFont typeface="Lato"/>
              <a:defRPr>
                <a:solidFill>
                  <a:schemeClr val="dk2"/>
                </a:solidFill>
                <a:latin typeface="Lato"/>
                <a:ea typeface="Lato"/>
                <a:cs typeface="Lato"/>
                <a:sym typeface="Lato"/>
              </a:defRPr>
            </a:lvl5pPr>
            <a:lvl6pPr lvl="5">
              <a:lnSpc>
                <a:spcPct val="115000"/>
              </a:lnSpc>
              <a:spcBef>
                <a:spcPts val="0"/>
              </a:spcBef>
              <a:spcAft>
                <a:spcPts val="1600"/>
              </a:spcAft>
              <a:buClr>
                <a:schemeClr val="dk2"/>
              </a:buClr>
              <a:buFont typeface="Lato"/>
              <a:defRPr>
                <a:solidFill>
                  <a:schemeClr val="dk2"/>
                </a:solidFill>
                <a:latin typeface="Lato"/>
                <a:ea typeface="Lato"/>
                <a:cs typeface="Lato"/>
                <a:sym typeface="Lato"/>
              </a:defRPr>
            </a:lvl6pPr>
            <a:lvl7pPr lvl="6">
              <a:lnSpc>
                <a:spcPct val="115000"/>
              </a:lnSpc>
              <a:spcBef>
                <a:spcPts val="0"/>
              </a:spcBef>
              <a:spcAft>
                <a:spcPts val="1600"/>
              </a:spcAft>
              <a:buClr>
                <a:schemeClr val="dk2"/>
              </a:buClr>
              <a:buFont typeface="Lato"/>
              <a:defRPr>
                <a:solidFill>
                  <a:schemeClr val="dk2"/>
                </a:solidFill>
                <a:latin typeface="Lato"/>
                <a:ea typeface="Lato"/>
                <a:cs typeface="Lato"/>
                <a:sym typeface="Lato"/>
              </a:defRPr>
            </a:lvl7pPr>
            <a:lvl8pPr lvl="7">
              <a:lnSpc>
                <a:spcPct val="115000"/>
              </a:lnSpc>
              <a:spcBef>
                <a:spcPts val="0"/>
              </a:spcBef>
              <a:spcAft>
                <a:spcPts val="1600"/>
              </a:spcAft>
              <a:buClr>
                <a:schemeClr val="dk2"/>
              </a:buClr>
              <a:buFont typeface="Lato"/>
              <a:defRPr>
                <a:solidFill>
                  <a:schemeClr val="dk2"/>
                </a:solidFill>
                <a:latin typeface="Lato"/>
                <a:ea typeface="Lato"/>
                <a:cs typeface="Lato"/>
                <a:sym typeface="Lato"/>
              </a:defRPr>
            </a:lvl8pPr>
            <a:lvl9pPr lvl="8">
              <a:lnSpc>
                <a:spcPct val="115000"/>
              </a:lnSpc>
              <a:spcBef>
                <a:spcPts val="0"/>
              </a:spcBef>
              <a:spcAft>
                <a:spcPts val="1600"/>
              </a:spcAft>
              <a:buClr>
                <a:schemeClr val="dk2"/>
              </a:buClr>
              <a:buFont typeface="Lato"/>
              <a:defRPr>
                <a:solidFill>
                  <a:schemeClr val="dk2"/>
                </a:solidFill>
                <a:latin typeface="Lato"/>
                <a:ea typeface="Lato"/>
                <a:cs typeface="Lato"/>
                <a:sym typeface="Lato"/>
              </a:defRPr>
            </a:lvl9pPr>
          </a:lstStyle>
          <a:p/>
        </p:txBody>
      </p:sp>
      <p:sp>
        <p:nvSpPr>
          <p:cNvPr id="8" name="Shape 8"/>
          <p:cNvSpPr txBox="1"/>
          <p:nvPr>
            <p:ph idx="12" type="sldNum"/>
          </p:nvPr>
        </p:nvSpPr>
        <p:spPr>
          <a:xfrm>
            <a:off x="8490250" y="4681009"/>
            <a:ext cx="548699" cy="393600"/>
          </a:xfrm>
          <a:prstGeom prst="rect">
            <a:avLst/>
          </a:prstGeom>
          <a:noFill/>
          <a:ln>
            <a:noFill/>
          </a:ln>
        </p:spPr>
        <p:txBody>
          <a:bodyPr anchorCtr="0" anchor="ctr" bIns="91425" lIns="91425" rIns="91425" tIns="91425">
            <a:noAutofit/>
          </a:bodyPr>
          <a:lstStyle/>
          <a:p>
            <a:pPr lvl="0" algn="r">
              <a:spcBef>
                <a:spcPts val="0"/>
              </a:spcBef>
              <a:buNone/>
            </a:pPr>
            <a:fld id="{00000000-1234-1234-1234-123412341234}" type="slidenum">
              <a:rPr lang="nl" sz="1000">
                <a:solidFill>
                  <a:schemeClr val="dk2"/>
                </a:solidFill>
                <a:latin typeface="Lato"/>
                <a:ea typeface="Lato"/>
                <a:cs typeface="Lato"/>
                <a:sym typeface="Lato"/>
              </a:rPr>
              <a:t>‹#›</a:t>
            </a:fld>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1pPr>
    </p:titleStyle>
    <p:body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xml"/><Relationship Id="rId3" Type="http://schemas.openxmlformats.org/officeDocument/2006/relationships/comments" Target="../comments/comment1.xml"/><Relationship Id="rId4" Type="http://schemas.openxmlformats.org/officeDocument/2006/relationships/hyperlink" Target="http://wikikids.nl/Vikingen" TargetMode="External"/><Relationship Id="rId11" Type="http://schemas.openxmlformats.org/officeDocument/2006/relationships/image" Target="../media/image06.jpg"/><Relationship Id="rId10" Type="http://schemas.openxmlformats.org/officeDocument/2006/relationships/image" Target="../media/image07.png"/><Relationship Id="rId9" Type="http://schemas.openxmlformats.org/officeDocument/2006/relationships/image" Target="../media/image05.jpg"/><Relationship Id="rId5" Type="http://schemas.openxmlformats.org/officeDocument/2006/relationships/hyperlink" Target="http://nos.nl/op3/artikel/2087848-ongekende-vondst-van-3000-jaar-oud-wiel-in-groot-brittannie.html" TargetMode="External"/><Relationship Id="rId6" Type="http://schemas.openxmlformats.org/officeDocument/2006/relationships/hyperlink" Target="http://youtube.com/v/8awWaBTJ-pc" TargetMode="External"/><Relationship Id="rId7" Type="http://schemas.openxmlformats.org/officeDocument/2006/relationships/image" Target="../media/image09.jpg"/><Relationship Id="rId8" Type="http://schemas.openxmlformats.org/officeDocument/2006/relationships/image" Target="../media/image13.jp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 Id="rId3" Type="http://schemas.openxmlformats.org/officeDocument/2006/relationships/image" Target="../media/image03.jpg"/><Relationship Id="rId4" Type="http://schemas.openxmlformats.org/officeDocument/2006/relationships/image" Target="../media/image00.png"/><Relationship Id="rId5" Type="http://schemas.openxmlformats.org/officeDocument/2006/relationships/image" Target="../media/image01.png"/><Relationship Id="rId6" Type="http://schemas.openxmlformats.org/officeDocument/2006/relationships/image" Target="../media/image02.jpg"/><Relationship Id="rId7" Type="http://schemas.openxmlformats.org/officeDocument/2006/relationships/image" Target="../media/image04.jp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 Id="rId3" Type="http://schemas.openxmlformats.org/officeDocument/2006/relationships/image" Target="../media/image10.png"/><Relationship Id="rId4" Type="http://schemas.openxmlformats.org/officeDocument/2006/relationships/image" Target="../media/image28.jpg"/><Relationship Id="rId5" Type="http://schemas.openxmlformats.org/officeDocument/2006/relationships/image" Target="../media/image08.jpg"/><Relationship Id="rId6" Type="http://schemas.openxmlformats.org/officeDocument/2006/relationships/image" Target="../media/image25.jp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xml"/><Relationship Id="rId3" Type="http://schemas.openxmlformats.org/officeDocument/2006/relationships/image" Target="../media/image20.jpg"/><Relationship Id="rId4" Type="http://schemas.openxmlformats.org/officeDocument/2006/relationships/image" Target="../media/image11.jpg"/><Relationship Id="rId5" Type="http://schemas.openxmlformats.org/officeDocument/2006/relationships/image" Target="../media/image12.jpg"/></Relationships>
</file>

<file path=ppt/slides/_rels/slide6.xml.rels><?xml version="1.0" encoding="UTF-8" standalone="yes"?><Relationships xmlns="http://schemas.openxmlformats.org/package/2006/relationships"><Relationship Id="rId11" Type="http://schemas.openxmlformats.org/officeDocument/2006/relationships/hyperlink" Target="https://nl.wikipedia.org/wiki/Axis_mundi" TargetMode="External"/><Relationship Id="rId10" Type="http://schemas.openxmlformats.org/officeDocument/2006/relationships/hyperlink" Target="https://nl.wikipedia.org/w/index.php?title=Kennisboom&amp;action=edit&amp;redlink=1" TargetMode="External"/><Relationship Id="rId13" Type="http://schemas.openxmlformats.org/officeDocument/2006/relationships/image" Target="../media/image14.jpg"/><Relationship Id="rId12" Type="http://schemas.openxmlformats.org/officeDocument/2006/relationships/hyperlink" Target="http://youtube.com/v/vj8bt3s_-Q0" TargetMode="External"/><Relationship Id="rId1" Type="http://schemas.openxmlformats.org/officeDocument/2006/relationships/slideLayout" Target="../slideLayouts/slideLayout3.xml"/><Relationship Id="rId2" Type="http://schemas.openxmlformats.org/officeDocument/2006/relationships/notesSlide" Target="../notesSlides/notesSlide6.xml"/><Relationship Id="rId3" Type="http://schemas.openxmlformats.org/officeDocument/2006/relationships/image" Target="../media/image27.jpg"/><Relationship Id="rId4" Type="http://schemas.openxmlformats.org/officeDocument/2006/relationships/image" Target="../media/image16.jpg"/><Relationship Id="rId9" Type="http://schemas.openxmlformats.org/officeDocument/2006/relationships/hyperlink" Target="https://nl.wikipedia.org/wiki/Levensboom_(Bijbel)" TargetMode="External"/><Relationship Id="rId5" Type="http://schemas.openxmlformats.org/officeDocument/2006/relationships/image" Target="../media/image29.jpg"/><Relationship Id="rId6" Type="http://schemas.openxmlformats.org/officeDocument/2006/relationships/hyperlink" Target="https://nl.wikipedia.org/wiki/Yggdrasil" TargetMode="External"/><Relationship Id="rId7" Type="http://schemas.openxmlformats.org/officeDocument/2006/relationships/hyperlink" Target="https://nl.wikipedia.org/w/index.php?title=Wereldboom&amp;action=edit&amp;redlink=1" TargetMode="External"/><Relationship Id="rId8" Type="http://schemas.openxmlformats.org/officeDocument/2006/relationships/hyperlink" Target="https://nl.wikipedia.org/wiki/Noordse_kosmogonie" TargetMode="Externa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xml"/><Relationship Id="rId3" Type="http://schemas.openxmlformats.org/officeDocument/2006/relationships/image" Target="../media/image15.jpg"/><Relationship Id="rId4" Type="http://schemas.openxmlformats.org/officeDocument/2006/relationships/image" Target="../media/image17.jpg"/><Relationship Id="rId5" Type="http://schemas.openxmlformats.org/officeDocument/2006/relationships/image" Target="../media/image18.jpg"/><Relationship Id="rId6" Type="http://schemas.openxmlformats.org/officeDocument/2006/relationships/image" Target="../media/image23.jp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xml"/><Relationship Id="rId3" Type="http://schemas.openxmlformats.org/officeDocument/2006/relationships/image" Target="../media/image19.jpg"/><Relationship Id="rId4" Type="http://schemas.openxmlformats.org/officeDocument/2006/relationships/image" Target="../media/image21.jpg"/><Relationship Id="rId5" Type="http://schemas.openxmlformats.org/officeDocument/2006/relationships/image" Target="../media/image22.jpg"/><Relationship Id="rId6" Type="http://schemas.openxmlformats.org/officeDocument/2006/relationships/image" Target="../media/image24.jpg"/><Relationship Id="rId7" Type="http://schemas.openxmlformats.org/officeDocument/2006/relationships/image" Target="../media/image26.jp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58" name="Shape 58"/>
        <p:cNvGrpSpPr/>
        <p:nvPr/>
      </p:nvGrpSpPr>
      <p:grpSpPr>
        <a:xfrm>
          <a:off x="0" y="0"/>
          <a:ext cx="0" cy="0"/>
          <a:chOff x="0" y="0"/>
          <a:chExt cx="0" cy="0"/>
        </a:xfrm>
      </p:grpSpPr>
      <p:sp>
        <p:nvSpPr>
          <p:cNvPr id="59" name="Shape 59"/>
          <p:cNvSpPr txBox="1"/>
          <p:nvPr>
            <p:ph type="ctrTitle"/>
          </p:nvPr>
        </p:nvSpPr>
        <p:spPr>
          <a:xfrm>
            <a:off x="3096362" y="1066725"/>
            <a:ext cx="2951399" cy="1584300"/>
          </a:xfrm>
          <a:prstGeom prst="rect">
            <a:avLst/>
          </a:prstGeom>
        </p:spPr>
        <p:txBody>
          <a:bodyPr anchorCtr="0" anchor="ctr" bIns="91425" lIns="91425" rIns="91425" tIns="91425">
            <a:noAutofit/>
          </a:bodyPr>
          <a:lstStyle/>
          <a:p>
            <a:pPr lvl="0">
              <a:spcBef>
                <a:spcPts val="0"/>
              </a:spcBef>
              <a:buNone/>
            </a:pPr>
            <a:r>
              <a:rPr lang="nl" sz="4800">
                <a:latin typeface="Caesar Dressing"/>
                <a:ea typeface="Caesar Dressing"/>
                <a:cs typeface="Caesar Dressing"/>
                <a:sym typeface="Caesar Dressing"/>
              </a:rPr>
              <a:t>Vikingen</a:t>
            </a:r>
          </a:p>
        </p:txBody>
      </p:sp>
      <p:sp>
        <p:nvSpPr>
          <p:cNvPr id="60" name="Shape 60"/>
          <p:cNvSpPr txBox="1"/>
          <p:nvPr>
            <p:ph idx="1" type="subTitle"/>
          </p:nvPr>
        </p:nvSpPr>
        <p:spPr>
          <a:xfrm>
            <a:off x="3096362" y="3266930"/>
            <a:ext cx="2951399" cy="701399"/>
          </a:xfrm>
          <a:prstGeom prst="rect">
            <a:avLst/>
          </a:prstGeom>
        </p:spPr>
        <p:txBody>
          <a:bodyPr anchorCtr="0" anchor="b" bIns="91425" lIns="91425" rIns="91425" tIns="91425">
            <a:noAutofit/>
          </a:bodyPr>
          <a:lstStyle/>
          <a:p>
            <a:pPr lvl="0" rtl="0">
              <a:spcBef>
                <a:spcPts val="0"/>
              </a:spcBef>
              <a:buNone/>
            </a:pPr>
            <a:r>
              <a:rPr lang="nl">
                <a:latin typeface="Caesar Dressing"/>
                <a:ea typeface="Caesar Dressing"/>
                <a:cs typeface="Caesar Dressing"/>
                <a:sym typeface="Caesar Dressing"/>
              </a:rPr>
              <a:t>Runen, vlechtwerk en goden</a:t>
            </a:r>
          </a:p>
          <a:p>
            <a:pPr lvl="0" rtl="0">
              <a:spcBef>
                <a:spcPts val="0"/>
              </a:spcBef>
              <a:buNone/>
            </a:pPr>
            <a:r>
              <a:rPr lang="nl">
                <a:latin typeface="Caesar Dressing"/>
                <a:ea typeface="Caesar Dressing"/>
                <a:cs typeface="Caesar Dressing"/>
                <a:sym typeface="Caesar Dressing"/>
              </a:rPr>
              <a:t>huiswerk vmbo 2</a:t>
            </a:r>
          </a:p>
          <a:p>
            <a:pPr lvl="0" rtl="0">
              <a:spcBef>
                <a:spcPts val="0"/>
              </a:spcBef>
              <a:buNone/>
            </a:pPr>
            <a:r>
              <a:rPr lang="nl">
                <a:latin typeface="Caesar Dressing"/>
                <a:ea typeface="Caesar Dressing"/>
                <a:cs typeface="Caesar Dressing"/>
                <a:sym typeface="Caesar Dressing"/>
              </a:rPr>
              <a:t>Simon van Hasselt</a:t>
            </a:r>
          </a:p>
          <a:p>
            <a:pPr lvl="0">
              <a:spcBef>
                <a:spcPts val="0"/>
              </a:spcBef>
              <a:buNone/>
            </a:pPr>
            <a:r>
              <a:rPr lang="nl">
                <a:latin typeface="Caesar Dressing"/>
                <a:ea typeface="Caesar Dressing"/>
                <a:cs typeface="Caesar Dressing"/>
                <a:sym typeface="Caesar Dressing"/>
              </a:rPr>
              <a:t>jufschoonbeek2016</a:t>
            </a:r>
          </a:p>
        </p:txBody>
      </p:sp>
      <p:graphicFrame>
        <p:nvGraphicFramePr>
          <p:cNvPr id="61" name="Shape 61"/>
          <p:cNvGraphicFramePr/>
          <p:nvPr/>
        </p:nvGraphicFramePr>
        <p:xfrm>
          <a:off x="7085825" y="942752"/>
          <a:ext cx="3000000" cy="3000000"/>
        </p:xfrm>
        <a:graphic>
          <a:graphicData uri="http://schemas.openxmlformats.org/drawingml/2006/table">
            <a:tbl>
              <a:tblPr>
                <a:noFill/>
                <a:tableStyleId>{F6370330-58A3-4E70-A11E-15127DEEA1A5}</a:tableStyleId>
              </a:tblPr>
              <a:tblGrid>
                <a:gridCol w="382850"/>
                <a:gridCol w="583850"/>
                <a:gridCol w="483350"/>
              </a:tblGrid>
              <a:tr h="441975">
                <a:tc>
                  <a:txBody>
                    <a:bodyPr>
                      <a:noAutofit/>
                    </a:bodyPr>
                    <a:lstStyle/>
                    <a:p>
                      <a:pPr lvl="0">
                        <a:spcBef>
                          <a:spcPts val="0"/>
                        </a:spcBef>
                        <a:buNone/>
                      </a:pPr>
                      <a:r>
                        <a:rPr lang="nl" sz="600">
                          <a:latin typeface="Caesar Dressing"/>
                          <a:ea typeface="Caesar Dressing"/>
                          <a:cs typeface="Caesar Dressing"/>
                          <a:sym typeface="Caesar Dressing"/>
                        </a:rPr>
                        <a:t>opdr</a:t>
                      </a:r>
                    </a:p>
                  </a:txBody>
                  <a:tcPr marT="91425" marB="91425" marR="91425" marL="91425"/>
                </a:tc>
                <a:tc>
                  <a:txBody>
                    <a:bodyPr>
                      <a:noAutofit/>
                    </a:bodyPr>
                    <a:lstStyle/>
                    <a:p>
                      <a:pPr lvl="0">
                        <a:spcBef>
                          <a:spcPts val="0"/>
                        </a:spcBef>
                        <a:buNone/>
                      </a:pPr>
                      <a:r>
                        <a:rPr lang="nl" sz="600">
                          <a:latin typeface="Caesar Dressing"/>
                          <a:ea typeface="Caesar Dressing"/>
                          <a:cs typeface="Caesar Dressing"/>
                          <a:sym typeface="Caesar Dressing"/>
                        </a:rPr>
                        <a:t>datum</a:t>
                      </a:r>
                    </a:p>
                  </a:txBody>
                  <a:tcPr marT="91425" marB="91425" marR="91425" marL="91425"/>
                </a:tc>
                <a:tc>
                  <a:txBody>
                    <a:bodyPr>
                      <a:noAutofit/>
                    </a:bodyPr>
                    <a:lstStyle/>
                    <a:p>
                      <a:pPr lvl="0">
                        <a:spcBef>
                          <a:spcPts val="0"/>
                        </a:spcBef>
                        <a:buNone/>
                      </a:pPr>
                      <a:r>
                        <a:rPr lang="nl" sz="600">
                          <a:latin typeface="Caesar Dressing"/>
                          <a:ea typeface="Caesar Dressing"/>
                          <a:cs typeface="Caesar Dressing"/>
                          <a:sym typeface="Caesar Dressing"/>
                        </a:rPr>
                        <a:t>af? vink!</a:t>
                      </a:r>
                    </a:p>
                  </a:txBody>
                  <a:tcPr marT="91425" marB="91425" marR="91425" marL="91425"/>
                </a:tc>
              </a:tr>
              <a:tr h="426950">
                <a:tc>
                  <a:txBody>
                    <a:bodyPr>
                      <a:noAutofit/>
                    </a:bodyPr>
                    <a:lstStyle/>
                    <a:p>
                      <a:pPr lvl="0" algn="ctr">
                        <a:spcBef>
                          <a:spcPts val="0"/>
                        </a:spcBef>
                        <a:buNone/>
                      </a:pPr>
                      <a:r>
                        <a:rPr lang="nl" sz="800">
                          <a:latin typeface="Caesar Dressing"/>
                          <a:ea typeface="Caesar Dressing"/>
                          <a:cs typeface="Caesar Dressing"/>
                          <a:sym typeface="Caesar Dressing"/>
                        </a:rPr>
                        <a:t>1</a:t>
                      </a:r>
                    </a:p>
                  </a:txBody>
                  <a:tcPr marT="91425" marB="91425" marR="91425" marL="91425"/>
                </a:tc>
                <a:tc>
                  <a:txBody>
                    <a:bodyPr>
                      <a:noAutofit/>
                    </a:bodyPr>
                    <a:lstStyle/>
                    <a:p>
                      <a:pPr lvl="0">
                        <a:spcBef>
                          <a:spcPts val="0"/>
                        </a:spcBef>
                        <a:buNone/>
                      </a:pPr>
                      <a:r>
                        <a:t/>
                      </a:r>
                      <a:endParaRPr/>
                    </a:p>
                  </a:txBody>
                  <a:tcPr marT="91425" marB="91425" marR="91425" marL="91425"/>
                </a:tc>
                <a:tc>
                  <a:txBody>
                    <a:bodyPr>
                      <a:noAutofit/>
                    </a:bodyPr>
                    <a:lstStyle/>
                    <a:p>
                      <a:pPr lvl="0">
                        <a:spcBef>
                          <a:spcPts val="0"/>
                        </a:spcBef>
                        <a:buNone/>
                      </a:pPr>
                      <a:r>
                        <a:t/>
                      </a:r>
                      <a:endParaRPr/>
                    </a:p>
                  </a:txBody>
                  <a:tcPr marT="91425" marB="91425" marR="91425" marL="91425"/>
                </a:tc>
              </a:tr>
              <a:tr h="426950">
                <a:tc>
                  <a:txBody>
                    <a:bodyPr>
                      <a:noAutofit/>
                    </a:bodyPr>
                    <a:lstStyle/>
                    <a:p>
                      <a:pPr lvl="0" algn="ctr">
                        <a:spcBef>
                          <a:spcPts val="0"/>
                        </a:spcBef>
                        <a:buNone/>
                      </a:pPr>
                      <a:r>
                        <a:rPr lang="nl" sz="800">
                          <a:latin typeface="Caesar Dressing"/>
                          <a:ea typeface="Caesar Dressing"/>
                          <a:cs typeface="Caesar Dressing"/>
                          <a:sym typeface="Caesar Dressing"/>
                        </a:rPr>
                        <a:t>2</a:t>
                      </a:r>
                    </a:p>
                  </a:txBody>
                  <a:tcPr marT="91425" marB="91425" marR="91425" marL="91425"/>
                </a:tc>
                <a:tc>
                  <a:txBody>
                    <a:bodyPr>
                      <a:noAutofit/>
                    </a:bodyPr>
                    <a:lstStyle/>
                    <a:p>
                      <a:pPr lvl="0">
                        <a:spcBef>
                          <a:spcPts val="0"/>
                        </a:spcBef>
                        <a:buNone/>
                      </a:pPr>
                      <a:r>
                        <a:t/>
                      </a:r>
                      <a:endParaRPr/>
                    </a:p>
                  </a:txBody>
                  <a:tcPr marT="91425" marB="91425" marR="91425" marL="91425"/>
                </a:tc>
                <a:tc>
                  <a:txBody>
                    <a:bodyPr>
                      <a:noAutofit/>
                    </a:bodyPr>
                    <a:lstStyle/>
                    <a:p>
                      <a:pPr lvl="0">
                        <a:spcBef>
                          <a:spcPts val="0"/>
                        </a:spcBef>
                        <a:buNone/>
                      </a:pPr>
                      <a:r>
                        <a:t/>
                      </a:r>
                      <a:endParaRPr/>
                    </a:p>
                  </a:txBody>
                  <a:tcPr marT="91425" marB="91425" marR="91425" marL="91425"/>
                </a:tc>
              </a:tr>
              <a:tr h="469025">
                <a:tc>
                  <a:txBody>
                    <a:bodyPr>
                      <a:noAutofit/>
                    </a:bodyPr>
                    <a:lstStyle/>
                    <a:p>
                      <a:pPr lvl="0" algn="ctr">
                        <a:spcBef>
                          <a:spcPts val="0"/>
                        </a:spcBef>
                        <a:buNone/>
                      </a:pPr>
                      <a:r>
                        <a:rPr lang="nl" sz="800">
                          <a:latin typeface="Caesar Dressing"/>
                          <a:ea typeface="Caesar Dressing"/>
                          <a:cs typeface="Caesar Dressing"/>
                          <a:sym typeface="Caesar Dressing"/>
                        </a:rPr>
                        <a:t>3</a:t>
                      </a:r>
                    </a:p>
                  </a:txBody>
                  <a:tcPr marT="91425" marB="91425" marR="91425" marL="91425"/>
                </a:tc>
                <a:tc>
                  <a:txBody>
                    <a:bodyPr>
                      <a:noAutofit/>
                    </a:bodyPr>
                    <a:lstStyle/>
                    <a:p>
                      <a:pPr lvl="0">
                        <a:spcBef>
                          <a:spcPts val="0"/>
                        </a:spcBef>
                        <a:buNone/>
                      </a:pPr>
                      <a:r>
                        <a:t/>
                      </a:r>
                      <a:endParaRPr/>
                    </a:p>
                  </a:txBody>
                  <a:tcPr marT="91425" marB="91425" marR="91425" marL="91425"/>
                </a:tc>
                <a:tc>
                  <a:txBody>
                    <a:bodyPr>
                      <a:noAutofit/>
                    </a:bodyPr>
                    <a:lstStyle/>
                    <a:p>
                      <a:pPr lvl="0">
                        <a:spcBef>
                          <a:spcPts val="0"/>
                        </a:spcBef>
                        <a:buNone/>
                      </a:pPr>
                      <a:r>
                        <a:t/>
                      </a:r>
                      <a:endParaRPr/>
                    </a:p>
                  </a:txBody>
                  <a:tcPr marT="91425" marB="91425" marR="91425" marL="91425"/>
                </a:tc>
              </a:tr>
              <a:tr h="469025">
                <a:tc>
                  <a:txBody>
                    <a:bodyPr>
                      <a:noAutofit/>
                    </a:bodyPr>
                    <a:lstStyle/>
                    <a:p>
                      <a:pPr lvl="0" algn="ctr">
                        <a:spcBef>
                          <a:spcPts val="0"/>
                        </a:spcBef>
                        <a:buNone/>
                      </a:pPr>
                      <a:r>
                        <a:rPr lang="nl" sz="800">
                          <a:latin typeface="Caesar Dressing"/>
                          <a:ea typeface="Caesar Dressing"/>
                          <a:cs typeface="Caesar Dressing"/>
                          <a:sym typeface="Caesar Dressing"/>
                        </a:rPr>
                        <a:t>4</a:t>
                      </a:r>
                    </a:p>
                  </a:txBody>
                  <a:tcPr marT="91425" marB="91425" marR="91425" marL="91425"/>
                </a:tc>
                <a:tc>
                  <a:txBody>
                    <a:bodyPr>
                      <a:noAutofit/>
                    </a:bodyPr>
                    <a:lstStyle/>
                    <a:p>
                      <a:pPr lvl="0">
                        <a:spcBef>
                          <a:spcPts val="0"/>
                        </a:spcBef>
                        <a:buNone/>
                      </a:pPr>
                      <a:r>
                        <a:t/>
                      </a:r>
                      <a:endParaRPr/>
                    </a:p>
                  </a:txBody>
                  <a:tcPr marT="91425" marB="91425" marR="91425" marL="91425"/>
                </a:tc>
                <a:tc>
                  <a:txBody>
                    <a:bodyPr>
                      <a:noAutofit/>
                    </a:bodyPr>
                    <a:lstStyle/>
                    <a:p>
                      <a:pPr lvl="0">
                        <a:spcBef>
                          <a:spcPts val="0"/>
                        </a:spcBef>
                        <a:buNone/>
                      </a:pPr>
                      <a:r>
                        <a:t/>
                      </a:r>
                      <a:endParaRPr/>
                    </a:p>
                  </a:txBody>
                  <a:tcPr marT="91425" marB="91425" marR="91425" marL="91425"/>
                </a:tc>
              </a:tr>
              <a:tr h="426950">
                <a:tc>
                  <a:txBody>
                    <a:bodyPr>
                      <a:noAutofit/>
                    </a:bodyPr>
                    <a:lstStyle/>
                    <a:p>
                      <a:pPr lvl="0" algn="ctr">
                        <a:spcBef>
                          <a:spcPts val="0"/>
                        </a:spcBef>
                        <a:buNone/>
                      </a:pPr>
                      <a:r>
                        <a:rPr lang="nl" sz="800">
                          <a:latin typeface="Caesar Dressing"/>
                          <a:ea typeface="Caesar Dressing"/>
                          <a:cs typeface="Caesar Dressing"/>
                          <a:sym typeface="Caesar Dressing"/>
                        </a:rPr>
                        <a:t>5</a:t>
                      </a:r>
                    </a:p>
                  </a:txBody>
                  <a:tcPr marT="91425" marB="91425" marR="91425" marL="91425"/>
                </a:tc>
                <a:tc>
                  <a:txBody>
                    <a:bodyPr>
                      <a:noAutofit/>
                    </a:bodyPr>
                    <a:lstStyle/>
                    <a:p>
                      <a:pPr lvl="0">
                        <a:spcBef>
                          <a:spcPts val="0"/>
                        </a:spcBef>
                        <a:buNone/>
                      </a:pPr>
                      <a:r>
                        <a:t/>
                      </a:r>
                      <a:endParaRPr/>
                    </a:p>
                  </a:txBody>
                  <a:tcPr marT="91425" marB="91425" marR="91425" marL="91425"/>
                </a:tc>
                <a:tc>
                  <a:txBody>
                    <a:bodyPr>
                      <a:noAutofit/>
                    </a:bodyPr>
                    <a:lstStyle/>
                    <a:p>
                      <a:pPr lvl="0">
                        <a:spcBef>
                          <a:spcPts val="0"/>
                        </a:spcBef>
                        <a:buNone/>
                      </a:pPr>
                      <a:r>
                        <a:t/>
                      </a:r>
                      <a:endParaRPr/>
                    </a:p>
                  </a:txBody>
                  <a:tcPr marT="91425" marB="91425" marR="91425" marL="91425"/>
                </a:tc>
              </a:tr>
              <a:tr h="469025">
                <a:tc>
                  <a:txBody>
                    <a:bodyPr>
                      <a:noAutofit/>
                    </a:bodyPr>
                    <a:lstStyle/>
                    <a:p>
                      <a:pPr lvl="0" algn="ctr">
                        <a:spcBef>
                          <a:spcPts val="0"/>
                        </a:spcBef>
                        <a:buNone/>
                      </a:pPr>
                      <a:r>
                        <a:rPr lang="nl" sz="800">
                          <a:latin typeface="Caesar Dressing"/>
                          <a:ea typeface="Caesar Dressing"/>
                          <a:cs typeface="Caesar Dressing"/>
                          <a:sym typeface="Caesar Dressing"/>
                        </a:rPr>
                        <a:t>6</a:t>
                      </a:r>
                    </a:p>
                  </a:txBody>
                  <a:tcPr marT="91425" marB="91425" marR="91425" marL="91425"/>
                </a:tc>
                <a:tc>
                  <a:txBody>
                    <a:bodyPr>
                      <a:noAutofit/>
                    </a:bodyPr>
                    <a:lstStyle/>
                    <a:p>
                      <a:pPr lvl="0">
                        <a:spcBef>
                          <a:spcPts val="0"/>
                        </a:spcBef>
                        <a:buNone/>
                      </a:pPr>
                      <a:r>
                        <a:t/>
                      </a:r>
                      <a:endParaRPr/>
                    </a:p>
                  </a:txBody>
                  <a:tcPr marT="91425" marB="91425" marR="91425" marL="91425"/>
                </a:tc>
                <a:tc>
                  <a:txBody>
                    <a:bodyPr>
                      <a:noAutofit/>
                    </a:bodyPr>
                    <a:lstStyle/>
                    <a:p>
                      <a:pPr lvl="0">
                        <a:spcBef>
                          <a:spcPts val="0"/>
                        </a:spcBef>
                        <a:buNone/>
                      </a:pPr>
                      <a:r>
                        <a:t/>
                      </a:r>
                      <a:endParaRPr/>
                    </a:p>
                  </a:txBody>
                  <a:tcPr marT="91425" marB="91425" marR="91425" marL="91425"/>
                </a:tc>
              </a:tr>
            </a:tbl>
          </a:graphicData>
        </a:graphic>
      </p:graphicFrame>
      <p:sp>
        <p:nvSpPr>
          <p:cNvPr id="62" name="Shape 62"/>
          <p:cNvSpPr/>
          <p:nvPr/>
        </p:nvSpPr>
        <p:spPr>
          <a:xfrm>
            <a:off x="7029075" y="4005575"/>
            <a:ext cx="1738150" cy="822950"/>
          </a:xfrm>
          <a:prstGeom prst="flowChartPunchedTape">
            <a:avLst/>
          </a:prstGeom>
          <a:solidFill>
            <a:schemeClr val="lt2"/>
          </a:solidFill>
          <a:ln cap="flat" cmpd="sng" w="9525">
            <a:solidFill>
              <a:schemeClr val="dk2"/>
            </a:solidFill>
            <a:prstDash val="solid"/>
            <a:round/>
            <a:headEnd len="med" w="med" type="none"/>
            <a:tailEnd len="med" w="med" type="none"/>
          </a:ln>
        </p:spPr>
        <p:txBody>
          <a:bodyPr anchorCtr="0" anchor="ctr" bIns="91425" lIns="91425" rIns="91425" tIns="91425">
            <a:noAutofit/>
          </a:bodyPr>
          <a:lstStyle/>
          <a:p>
            <a:pPr lvl="0">
              <a:spcBef>
                <a:spcPts val="0"/>
              </a:spcBef>
              <a:buNone/>
            </a:pPr>
            <a:r>
              <a:t/>
            </a:r>
            <a:endParaRPr/>
          </a:p>
        </p:txBody>
      </p:sp>
      <p:sp>
        <p:nvSpPr>
          <p:cNvPr id="63" name="Shape 63"/>
          <p:cNvSpPr txBox="1"/>
          <p:nvPr/>
        </p:nvSpPr>
        <p:spPr>
          <a:xfrm>
            <a:off x="7153250" y="4091700"/>
            <a:ext cx="1489800" cy="347700"/>
          </a:xfrm>
          <a:prstGeom prst="rect">
            <a:avLst/>
          </a:prstGeom>
          <a:noFill/>
          <a:ln>
            <a:noFill/>
          </a:ln>
        </p:spPr>
        <p:txBody>
          <a:bodyPr anchorCtr="0" anchor="t" bIns="91425" lIns="91425" rIns="91425" tIns="91425">
            <a:noAutofit/>
          </a:bodyPr>
          <a:lstStyle/>
          <a:p>
            <a:pPr lvl="0">
              <a:spcBef>
                <a:spcPts val="0"/>
              </a:spcBef>
              <a:buNone/>
            </a:pPr>
            <a:r>
              <a:rPr lang="nl">
                <a:latin typeface="Caesar Dressing"/>
                <a:ea typeface="Caesar Dressing"/>
                <a:cs typeface="Caesar Dressing"/>
                <a:sym typeface="Caesar Dressing"/>
              </a:rPr>
              <a:t>eindcijfer</a:t>
            </a:r>
            <a:r>
              <a:rPr lang="nl"/>
              <a:t>:...........</a:t>
            </a:r>
          </a:p>
        </p:txBody>
      </p:sp>
      <p:sp>
        <p:nvSpPr>
          <p:cNvPr id="64" name="Shape 64"/>
          <p:cNvSpPr/>
          <p:nvPr/>
        </p:nvSpPr>
        <p:spPr>
          <a:xfrm>
            <a:off x="111000" y="885425"/>
            <a:ext cx="2596499" cy="1269899"/>
          </a:xfrm>
          <a:prstGeom prst="wedgeEllipseCallout">
            <a:avLst>
              <a:gd fmla="val 45416" name="adj1"/>
              <a:gd fmla="val 95697" name="adj2"/>
            </a:avLst>
          </a:prstGeom>
          <a:solidFill>
            <a:schemeClr val="lt2"/>
          </a:solidFill>
          <a:ln cap="flat" cmpd="sng" w="9525">
            <a:solidFill>
              <a:schemeClr val="dk2"/>
            </a:solidFill>
            <a:prstDash val="solid"/>
            <a:round/>
            <a:headEnd len="med" w="med" type="none"/>
            <a:tailEnd len="med" w="med" type="none"/>
          </a:ln>
        </p:spPr>
        <p:txBody>
          <a:bodyPr anchorCtr="0" anchor="ctr" bIns="91425" lIns="91425" rIns="91425" tIns="91425">
            <a:noAutofit/>
          </a:bodyPr>
          <a:lstStyle/>
          <a:p>
            <a:pPr lvl="0">
              <a:spcBef>
                <a:spcPts val="0"/>
              </a:spcBef>
              <a:buNone/>
            </a:pPr>
            <a:r>
              <a:t/>
            </a:r>
            <a:endParaRPr/>
          </a:p>
        </p:txBody>
      </p:sp>
      <p:sp>
        <p:nvSpPr>
          <p:cNvPr id="65" name="Shape 65"/>
          <p:cNvSpPr txBox="1"/>
          <p:nvPr/>
        </p:nvSpPr>
        <p:spPr>
          <a:xfrm>
            <a:off x="371475" y="1169675"/>
            <a:ext cx="2155799" cy="701399"/>
          </a:xfrm>
          <a:prstGeom prst="rect">
            <a:avLst/>
          </a:prstGeom>
          <a:noFill/>
          <a:ln>
            <a:noFill/>
          </a:ln>
        </p:spPr>
        <p:txBody>
          <a:bodyPr anchorCtr="0" anchor="t" bIns="91425" lIns="91425" rIns="91425" tIns="91425">
            <a:noAutofit/>
          </a:bodyPr>
          <a:lstStyle/>
          <a:p>
            <a:pPr lvl="0" rtl="0">
              <a:spcBef>
                <a:spcPts val="0"/>
              </a:spcBef>
              <a:buNone/>
            </a:pPr>
            <a:r>
              <a:rPr lang="nl">
                <a:latin typeface="Caesar Dressing"/>
                <a:ea typeface="Caesar Dressing"/>
                <a:cs typeface="Caesar Dressing"/>
                <a:sym typeface="Caesar Dressing"/>
              </a:rPr>
              <a:t>Naam:.........................................</a:t>
            </a:r>
          </a:p>
          <a:p>
            <a:pPr lvl="0">
              <a:spcBef>
                <a:spcPts val="0"/>
              </a:spcBef>
              <a:buNone/>
            </a:pPr>
            <a:r>
              <a:rPr lang="nl">
                <a:latin typeface="Caesar Dressing"/>
                <a:ea typeface="Caesar Dressing"/>
                <a:cs typeface="Caesar Dressing"/>
                <a:sym typeface="Caesar Dressing"/>
              </a:rPr>
              <a:t>Klas:......</a:t>
            </a:r>
            <a:r>
              <a:rPr lang="nl"/>
              <a:t>...</a:t>
            </a:r>
          </a:p>
        </p:txBody>
      </p:sp>
      <p:sp>
        <p:nvSpPr>
          <p:cNvPr id="66" name="Shape 66"/>
          <p:cNvSpPr txBox="1"/>
          <p:nvPr/>
        </p:nvSpPr>
        <p:spPr>
          <a:xfrm>
            <a:off x="588450" y="2884500"/>
            <a:ext cx="1571699" cy="511799"/>
          </a:xfrm>
          <a:prstGeom prst="rect">
            <a:avLst/>
          </a:prstGeom>
          <a:noFill/>
          <a:ln>
            <a:noFill/>
          </a:ln>
        </p:spPr>
        <p:txBody>
          <a:bodyPr anchorCtr="0" anchor="t" bIns="91425" lIns="91425" rIns="91425" tIns="91425">
            <a:noAutofit/>
          </a:bodyPr>
          <a:lstStyle/>
          <a:p>
            <a:pPr lvl="0" rtl="0" algn="ctr">
              <a:spcBef>
                <a:spcPts val="0"/>
              </a:spcBef>
              <a:buNone/>
            </a:pPr>
            <a:r>
              <a:rPr lang="nl" sz="1200">
                <a:latin typeface="Caesar Dressing"/>
                <a:ea typeface="Caesar Dressing"/>
                <a:cs typeface="Caesar Dressing"/>
                <a:sym typeface="Caesar Dressing"/>
              </a:rPr>
              <a:t>W</a:t>
            </a:r>
            <a:r>
              <a:rPr lang="nl" sz="1200">
                <a:latin typeface="Caesar Dressing"/>
                <a:ea typeface="Caesar Dressing"/>
                <a:cs typeface="Caesar Dressing"/>
                <a:sym typeface="Caesar Dressing"/>
              </a:rPr>
              <a:t>e oefenen  beeldaspecten:</a:t>
            </a:r>
          </a:p>
          <a:p>
            <a:pPr lvl="0" rtl="0" algn="ctr">
              <a:spcBef>
                <a:spcPts val="0"/>
              </a:spcBef>
              <a:buNone/>
            </a:pPr>
            <a:r>
              <a:rPr lang="nl" sz="900">
                <a:latin typeface="Caesar Dressing"/>
                <a:ea typeface="Caesar Dressing"/>
                <a:cs typeface="Caesar Dressing"/>
                <a:sym typeface="Caesar Dressing"/>
              </a:rPr>
              <a:t>licht</a:t>
            </a:r>
          </a:p>
          <a:p>
            <a:pPr lvl="0" rtl="0" algn="ctr">
              <a:spcBef>
                <a:spcPts val="0"/>
              </a:spcBef>
              <a:buNone/>
            </a:pPr>
            <a:r>
              <a:rPr lang="nl" sz="900">
                <a:latin typeface="Caesar Dressing"/>
                <a:ea typeface="Caesar Dressing"/>
                <a:cs typeface="Caesar Dressing"/>
                <a:sym typeface="Caesar Dressing"/>
              </a:rPr>
              <a:t>kleur</a:t>
            </a:r>
          </a:p>
          <a:p>
            <a:pPr lvl="0" rtl="0" algn="ctr">
              <a:spcBef>
                <a:spcPts val="0"/>
              </a:spcBef>
              <a:buNone/>
            </a:pPr>
            <a:r>
              <a:rPr lang="nl" sz="900">
                <a:latin typeface="Caesar Dressing"/>
                <a:ea typeface="Caesar Dressing"/>
                <a:cs typeface="Caesar Dressing"/>
                <a:sym typeface="Caesar Dressing"/>
              </a:rPr>
              <a:t>ruimte</a:t>
            </a:r>
          </a:p>
          <a:p>
            <a:pPr lvl="0" rtl="0" algn="ctr">
              <a:spcBef>
                <a:spcPts val="0"/>
              </a:spcBef>
              <a:buNone/>
            </a:pPr>
            <a:r>
              <a:rPr lang="nl" sz="900">
                <a:latin typeface="Caesar Dressing"/>
                <a:ea typeface="Caesar Dressing"/>
                <a:cs typeface="Caesar Dressing"/>
                <a:sym typeface="Caesar Dressing"/>
              </a:rPr>
              <a:t>vorm</a:t>
            </a:r>
          </a:p>
          <a:p>
            <a:pPr lvl="0" rtl="0" algn="ctr">
              <a:spcBef>
                <a:spcPts val="0"/>
              </a:spcBef>
              <a:buNone/>
            </a:pPr>
            <a:r>
              <a:rPr lang="nl" sz="900">
                <a:latin typeface="Caesar Dressing"/>
                <a:ea typeface="Caesar Dressing"/>
                <a:cs typeface="Caesar Dressing"/>
                <a:sym typeface="Caesar Dressing"/>
              </a:rPr>
              <a:t>structuur</a:t>
            </a:r>
          </a:p>
          <a:p>
            <a:pPr lvl="0" rtl="0" algn="ctr">
              <a:spcBef>
                <a:spcPts val="0"/>
              </a:spcBef>
              <a:buNone/>
            </a:pPr>
            <a:r>
              <a:rPr lang="nl" sz="900">
                <a:latin typeface="Caesar Dressing"/>
                <a:ea typeface="Caesar Dressing"/>
                <a:cs typeface="Caesar Dressing"/>
                <a:sym typeface="Caesar Dressing"/>
              </a:rPr>
              <a:t>compositie</a:t>
            </a:r>
          </a:p>
          <a:p>
            <a:pPr lvl="0" algn="ctr">
              <a:spcBef>
                <a:spcPts val="0"/>
              </a:spcBef>
              <a:buNone/>
            </a:pPr>
            <a:r>
              <a:t/>
            </a:r>
            <a:endParaRPr sz="1200">
              <a:latin typeface="Caesar Dressing"/>
              <a:ea typeface="Caesar Dressing"/>
              <a:cs typeface="Caesar Dressing"/>
              <a:sym typeface="Caesar Dressing"/>
            </a:endParaRPr>
          </a:p>
        </p:txBody>
      </p:sp>
      <p:sp>
        <p:nvSpPr>
          <p:cNvPr id="67" name="Shape 67"/>
          <p:cNvSpPr txBox="1"/>
          <p:nvPr/>
        </p:nvSpPr>
        <p:spPr>
          <a:xfrm>
            <a:off x="3169712" y="795100"/>
            <a:ext cx="2804699" cy="701399"/>
          </a:xfrm>
          <a:prstGeom prst="rect">
            <a:avLst/>
          </a:prstGeom>
          <a:noFill/>
          <a:ln>
            <a:noFill/>
          </a:ln>
        </p:spPr>
        <p:txBody>
          <a:bodyPr anchorCtr="0" anchor="t" bIns="91425" lIns="91425" rIns="91425" tIns="91425">
            <a:noAutofit/>
          </a:bodyPr>
          <a:lstStyle/>
          <a:p>
            <a:pPr lvl="0">
              <a:spcBef>
                <a:spcPts val="0"/>
              </a:spcBef>
              <a:buNone/>
            </a:pPr>
            <a:r>
              <a:rPr lang="nl">
                <a:latin typeface="Luckiest Guy"/>
                <a:ea typeface="Luckiest Guy"/>
                <a:cs typeface="Luckiest Guy"/>
                <a:sym typeface="Luckiest Guy"/>
              </a:rPr>
              <a:t>Tekenlessenjufschoonbeek</a:t>
            </a:r>
          </a:p>
        </p:txBody>
      </p:sp>
    </p:spTree>
  </p:cSld>
  <p:clrMapOvr>
    <a:masterClrMapping/>
  </p:clrMapOvr>
  <p:transition spd="slow">
    <p:cut/>
  </p:transition>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71" name="Shape 71"/>
        <p:cNvGrpSpPr/>
        <p:nvPr/>
      </p:nvGrpSpPr>
      <p:grpSpPr>
        <a:xfrm>
          <a:off x="0" y="0"/>
          <a:ext cx="0" cy="0"/>
          <a:chOff x="0" y="0"/>
          <a:chExt cx="0" cy="0"/>
        </a:xfrm>
      </p:grpSpPr>
      <p:sp>
        <p:nvSpPr>
          <p:cNvPr id="72" name="Shape 72"/>
          <p:cNvSpPr txBox="1"/>
          <p:nvPr>
            <p:ph type="title"/>
          </p:nvPr>
        </p:nvSpPr>
        <p:spPr>
          <a:xfrm>
            <a:off x="311700" y="391350"/>
            <a:ext cx="8520599" cy="626100"/>
          </a:xfrm>
          <a:prstGeom prst="rect">
            <a:avLst/>
          </a:prstGeom>
        </p:spPr>
        <p:txBody>
          <a:bodyPr anchorCtr="0" anchor="t" bIns="91425" lIns="91425" rIns="91425" tIns="91425">
            <a:noAutofit/>
          </a:bodyPr>
          <a:lstStyle/>
          <a:p>
            <a:pPr lvl="0" rtl="0" algn="l">
              <a:spcBef>
                <a:spcPts val="0"/>
              </a:spcBef>
              <a:buNone/>
            </a:pPr>
            <a:r>
              <a:rPr lang="nl" sz="3600">
                <a:solidFill>
                  <a:srgbClr val="351C75"/>
                </a:solidFill>
                <a:latin typeface="Permanent Marker"/>
                <a:ea typeface="Permanent Marker"/>
                <a:cs typeface="Permanent Marker"/>
                <a:sym typeface="Permanent Marker"/>
              </a:rPr>
              <a:t>    Vikingen, </a:t>
            </a:r>
            <a:r>
              <a:rPr lang="nl" sz="1800">
                <a:solidFill>
                  <a:srgbClr val="351C75"/>
                </a:solidFill>
                <a:latin typeface="Permanent Marker"/>
                <a:ea typeface="Permanent Marker"/>
                <a:cs typeface="Permanent Marker"/>
                <a:sym typeface="Permanent Marker"/>
              </a:rPr>
              <a:t>zes tekenlessenlessen </a:t>
            </a:r>
            <a:r>
              <a:rPr lang="nl" sz="2400">
                <a:solidFill>
                  <a:srgbClr val="351C75"/>
                </a:solidFill>
                <a:latin typeface="Permanent Marker"/>
                <a:ea typeface="Permanent Marker"/>
                <a:cs typeface="Permanent Marker"/>
                <a:sym typeface="Permanent Marker"/>
              </a:rPr>
              <a:t>intro</a:t>
            </a:r>
          </a:p>
        </p:txBody>
      </p:sp>
      <p:sp>
        <p:nvSpPr>
          <p:cNvPr id="73" name="Shape 73"/>
          <p:cNvSpPr txBox="1"/>
          <p:nvPr>
            <p:ph idx="1" type="body"/>
          </p:nvPr>
        </p:nvSpPr>
        <p:spPr>
          <a:xfrm>
            <a:off x="366625" y="1017450"/>
            <a:ext cx="6289200" cy="3809399"/>
          </a:xfrm>
          <a:prstGeom prst="rect">
            <a:avLst/>
          </a:prstGeom>
        </p:spPr>
        <p:txBody>
          <a:bodyPr anchorCtr="0" anchor="t" bIns="91425" lIns="91425" rIns="91425" tIns="91425">
            <a:noAutofit/>
          </a:bodyPr>
          <a:lstStyle/>
          <a:p>
            <a:pPr lvl="0" rtl="0">
              <a:lnSpc>
                <a:spcPct val="100000"/>
              </a:lnSpc>
              <a:spcBef>
                <a:spcPts val="0"/>
              </a:spcBef>
              <a:buNone/>
            </a:pPr>
            <a:r>
              <a:rPr lang="nl" sz="900">
                <a:latin typeface="Permanent Marker"/>
                <a:ea typeface="Permanent Marker"/>
                <a:cs typeface="Permanent Marker"/>
                <a:sym typeface="Permanent Marker"/>
              </a:rPr>
              <a:t>Stenen met runen, schilden met versieringen,</a:t>
            </a:r>
          </a:p>
          <a:p>
            <a:pPr lvl="0" rtl="0">
              <a:lnSpc>
                <a:spcPct val="100000"/>
              </a:lnSpc>
              <a:spcBef>
                <a:spcPts val="0"/>
              </a:spcBef>
              <a:buNone/>
            </a:pPr>
            <a:r>
              <a:rPr lang="nl" sz="900">
                <a:latin typeface="Permanent Marker"/>
                <a:ea typeface="Permanent Marker"/>
                <a:cs typeface="Permanent Marker"/>
                <a:sym typeface="Permanent Marker"/>
              </a:rPr>
              <a:t> zwaardmakers maakten kunststukjes, </a:t>
            </a:r>
          </a:p>
          <a:p>
            <a:pPr lvl="0" rtl="0">
              <a:lnSpc>
                <a:spcPct val="100000"/>
              </a:lnSpc>
              <a:spcBef>
                <a:spcPts val="0"/>
              </a:spcBef>
              <a:buNone/>
            </a:pPr>
            <a:r>
              <a:rPr lang="nl" sz="900">
                <a:latin typeface="Permanent Marker"/>
                <a:ea typeface="Permanent Marker"/>
                <a:cs typeface="Permanent Marker"/>
                <a:sym typeface="Permanent Marker"/>
              </a:rPr>
              <a:t>boten met drakenkoppen die zeewaardig waren (Amerika) </a:t>
            </a:r>
          </a:p>
          <a:p>
            <a:pPr lvl="0" rtl="0">
              <a:lnSpc>
                <a:spcPct val="100000"/>
              </a:lnSpc>
              <a:spcBef>
                <a:spcPts val="0"/>
              </a:spcBef>
              <a:buNone/>
            </a:pPr>
            <a:r>
              <a:rPr lang="nl" sz="900">
                <a:latin typeface="Permanent Marker"/>
                <a:ea typeface="Permanent Marker"/>
                <a:cs typeface="Permanent Marker"/>
                <a:sym typeface="Permanent Marker"/>
              </a:rPr>
              <a:t> archeologen vinden nog steeds nieuwe dingen. Ken jij de vikingen? </a:t>
            </a:r>
          </a:p>
          <a:p>
            <a:pPr lvl="0" rtl="0">
              <a:spcBef>
                <a:spcPts val="0"/>
              </a:spcBef>
              <a:buNone/>
            </a:pPr>
            <a:r>
              <a:rPr lang="nl" sz="900">
                <a:latin typeface="Permanent Marker"/>
                <a:ea typeface="Permanent Marker"/>
                <a:cs typeface="Permanent Marker"/>
                <a:sym typeface="Permanent Marker"/>
              </a:rPr>
              <a:t>Lees op Wikikids: </a:t>
            </a:r>
            <a:r>
              <a:rPr lang="nl" sz="900" u="sng">
                <a:solidFill>
                  <a:schemeClr val="hlink"/>
                </a:solidFill>
                <a:latin typeface="Permanent Marker"/>
                <a:ea typeface="Permanent Marker"/>
                <a:cs typeface="Permanent Marker"/>
                <a:sym typeface="Permanent Marker"/>
                <a:hlinkClick r:id="rId4"/>
              </a:rPr>
              <a:t>http://wikikids.nl/Vikingen</a:t>
            </a:r>
            <a:r>
              <a:rPr lang="nl" sz="900">
                <a:latin typeface="Permanent Marker"/>
                <a:ea typeface="Permanent Marker"/>
                <a:cs typeface="Permanent Marker"/>
                <a:sym typeface="Permanent Marker"/>
              </a:rPr>
              <a:t> </a:t>
            </a:r>
          </a:p>
          <a:p>
            <a:pPr lvl="0" rtl="0">
              <a:spcBef>
                <a:spcPts val="0"/>
              </a:spcBef>
              <a:buNone/>
            </a:pPr>
            <a:r>
              <a:rPr lang="nl" sz="900" u="sng">
                <a:solidFill>
                  <a:schemeClr val="accent5"/>
                </a:solidFill>
                <a:latin typeface="Permanent Marker"/>
                <a:ea typeface="Permanent Marker"/>
                <a:cs typeface="Permanent Marker"/>
                <a:sym typeface="Permanent Marker"/>
                <a:hlinkClick r:id="rId5"/>
              </a:rPr>
              <a:t>http://nos.nl/op3/artikel/2087848-ongekende-vondst-van-3000-jaar-oud-wiel-in-groot-brittannie.html</a:t>
            </a:r>
          </a:p>
          <a:p>
            <a:pPr lvl="0" rtl="0">
              <a:spcBef>
                <a:spcPts val="0"/>
              </a:spcBef>
              <a:buNone/>
            </a:pPr>
            <a:r>
              <a:t/>
            </a:r>
            <a:endParaRPr sz="900">
              <a:latin typeface="Permanent Marker"/>
              <a:ea typeface="Permanent Marker"/>
              <a:cs typeface="Permanent Marker"/>
              <a:sym typeface="Permanent Marker"/>
            </a:endParaRPr>
          </a:p>
          <a:p>
            <a:pPr lvl="0" rtl="0">
              <a:spcBef>
                <a:spcPts val="0"/>
              </a:spcBef>
              <a:buNone/>
            </a:pPr>
            <a:r>
              <a:t/>
            </a:r>
            <a:endParaRPr sz="900">
              <a:latin typeface="Permanent Marker"/>
              <a:ea typeface="Permanent Marker"/>
              <a:cs typeface="Permanent Marker"/>
              <a:sym typeface="Permanent Marker"/>
            </a:endParaRPr>
          </a:p>
          <a:p>
            <a:pPr lvl="0">
              <a:spcBef>
                <a:spcPts val="0"/>
              </a:spcBef>
              <a:buNone/>
            </a:pPr>
            <a:r>
              <a:t/>
            </a:r>
            <a:endParaRPr sz="900"/>
          </a:p>
        </p:txBody>
      </p:sp>
      <p:sp>
        <p:nvSpPr>
          <p:cNvPr id="74" name="Shape 74">
            <a:hlinkClick r:id="rId6"/>
          </p:cNvPr>
          <p:cNvSpPr/>
          <p:nvPr/>
        </p:nvSpPr>
        <p:spPr>
          <a:xfrm>
            <a:off x="6830925" y="161650"/>
            <a:ext cx="2001374" cy="1501025"/>
          </a:xfrm>
          <a:prstGeom prst="rect">
            <a:avLst/>
          </a:prstGeom>
          <a:blipFill>
            <a:blip r:embed="rId7">
              <a:alphaModFix/>
            </a:blip>
            <a:stretch>
              <a:fillRect/>
            </a:stretch>
          </a:blipFill>
          <a:ln>
            <a:noFill/>
          </a:ln>
        </p:spPr>
      </p:sp>
      <p:pic>
        <p:nvPicPr>
          <p:cNvPr id="75" name="Shape 75"/>
          <p:cNvPicPr preferRelativeResize="0"/>
          <p:nvPr/>
        </p:nvPicPr>
        <p:blipFill>
          <a:blip r:embed="rId8">
            <a:alphaModFix/>
          </a:blip>
          <a:stretch>
            <a:fillRect/>
          </a:stretch>
        </p:blipFill>
        <p:spPr>
          <a:xfrm>
            <a:off x="490475" y="3179791"/>
            <a:ext cx="1730099" cy="1531125"/>
          </a:xfrm>
          <a:prstGeom prst="rect">
            <a:avLst/>
          </a:prstGeom>
          <a:noFill/>
          <a:ln>
            <a:noFill/>
          </a:ln>
        </p:spPr>
      </p:pic>
      <p:pic>
        <p:nvPicPr>
          <p:cNvPr id="76" name="Shape 76"/>
          <p:cNvPicPr preferRelativeResize="0"/>
          <p:nvPr/>
        </p:nvPicPr>
        <p:blipFill>
          <a:blip r:embed="rId9">
            <a:alphaModFix/>
          </a:blip>
          <a:stretch>
            <a:fillRect/>
          </a:stretch>
        </p:blipFill>
        <p:spPr>
          <a:xfrm>
            <a:off x="4528923" y="3283978"/>
            <a:ext cx="1440150" cy="1386249"/>
          </a:xfrm>
          <a:prstGeom prst="rect">
            <a:avLst/>
          </a:prstGeom>
          <a:noFill/>
          <a:ln>
            <a:noFill/>
          </a:ln>
        </p:spPr>
      </p:pic>
      <p:pic>
        <p:nvPicPr>
          <p:cNvPr id="77" name="Shape 77"/>
          <p:cNvPicPr preferRelativeResize="0"/>
          <p:nvPr/>
        </p:nvPicPr>
        <p:blipFill>
          <a:blip r:embed="rId10">
            <a:alphaModFix/>
          </a:blip>
          <a:stretch>
            <a:fillRect/>
          </a:stretch>
        </p:blipFill>
        <p:spPr>
          <a:xfrm>
            <a:off x="2509700" y="2945150"/>
            <a:ext cx="1730100" cy="1730100"/>
          </a:xfrm>
          <a:prstGeom prst="rect">
            <a:avLst/>
          </a:prstGeom>
          <a:noFill/>
          <a:ln>
            <a:noFill/>
          </a:ln>
        </p:spPr>
      </p:pic>
      <p:pic>
        <p:nvPicPr>
          <p:cNvPr id="78" name="Shape 78"/>
          <p:cNvPicPr preferRelativeResize="0"/>
          <p:nvPr/>
        </p:nvPicPr>
        <p:blipFill>
          <a:blip r:embed="rId11">
            <a:alphaModFix/>
          </a:blip>
          <a:stretch>
            <a:fillRect/>
          </a:stretch>
        </p:blipFill>
        <p:spPr>
          <a:xfrm>
            <a:off x="5032527" y="1017450"/>
            <a:ext cx="1391271" cy="1501025"/>
          </a:xfrm>
          <a:prstGeom prst="rect">
            <a:avLst/>
          </a:prstGeom>
          <a:noFill/>
          <a:ln>
            <a:noFill/>
          </a:ln>
        </p:spPr>
      </p:pic>
    </p:spTree>
  </p:cSld>
  <p:clrMapOvr>
    <a:masterClrMapping/>
  </p:clrMapOvr>
  <p:transition spd="slow">
    <p:cut/>
  </p:transition>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82" name="Shape 82"/>
        <p:cNvGrpSpPr/>
        <p:nvPr/>
      </p:nvGrpSpPr>
      <p:grpSpPr>
        <a:xfrm>
          <a:off x="0" y="0"/>
          <a:ext cx="0" cy="0"/>
          <a:chOff x="0" y="0"/>
          <a:chExt cx="0" cy="0"/>
        </a:xfrm>
      </p:grpSpPr>
      <p:pic>
        <p:nvPicPr>
          <p:cNvPr id="83" name="Shape 83"/>
          <p:cNvPicPr preferRelativeResize="0"/>
          <p:nvPr/>
        </p:nvPicPr>
        <p:blipFill>
          <a:blip r:embed="rId3">
            <a:alphaModFix/>
          </a:blip>
          <a:stretch>
            <a:fillRect/>
          </a:stretch>
        </p:blipFill>
        <p:spPr>
          <a:xfrm>
            <a:off x="4748875" y="870175"/>
            <a:ext cx="4201899" cy="3734100"/>
          </a:xfrm>
          <a:prstGeom prst="rect">
            <a:avLst/>
          </a:prstGeom>
          <a:noFill/>
          <a:ln>
            <a:noFill/>
          </a:ln>
        </p:spPr>
      </p:pic>
      <p:sp>
        <p:nvSpPr>
          <p:cNvPr id="84" name="Shape 84"/>
          <p:cNvSpPr txBox="1"/>
          <p:nvPr>
            <p:ph type="title"/>
          </p:nvPr>
        </p:nvSpPr>
        <p:spPr>
          <a:xfrm>
            <a:off x="311700" y="391350"/>
            <a:ext cx="1146299" cy="4317300"/>
          </a:xfrm>
          <a:prstGeom prst="rect">
            <a:avLst/>
          </a:prstGeom>
        </p:spPr>
        <p:txBody>
          <a:bodyPr anchorCtr="0" anchor="t" bIns="91425" lIns="91425" rIns="91425" tIns="91425">
            <a:noAutofit/>
          </a:bodyPr>
          <a:lstStyle/>
          <a:p>
            <a:pPr lvl="0" rtl="0" algn="ctr">
              <a:spcBef>
                <a:spcPts val="0"/>
              </a:spcBef>
              <a:buNone/>
            </a:pPr>
            <a:r>
              <a:rPr lang="nl" sz="1100">
                <a:latin typeface="Permanent Marker"/>
                <a:ea typeface="Permanent Marker"/>
                <a:cs typeface="Permanent Marker"/>
                <a:sym typeface="Permanent Marker"/>
              </a:rPr>
              <a:t>Kies zelf een viking- vlechtmotief. Gebruik Google of deze afbeeldingen. </a:t>
            </a:r>
          </a:p>
          <a:p>
            <a:pPr lvl="0" rtl="0" algn="ctr">
              <a:spcBef>
                <a:spcPts val="0"/>
              </a:spcBef>
              <a:buNone/>
            </a:pPr>
            <a:r>
              <a:t/>
            </a:r>
            <a:endParaRPr sz="1100">
              <a:latin typeface="Permanent Marker"/>
              <a:ea typeface="Permanent Marker"/>
              <a:cs typeface="Permanent Marker"/>
              <a:sym typeface="Permanent Marker"/>
            </a:endParaRPr>
          </a:p>
          <a:p>
            <a:pPr lvl="0" rtl="0" algn="ctr">
              <a:spcBef>
                <a:spcPts val="0"/>
              </a:spcBef>
              <a:buNone/>
            </a:pPr>
            <a:r>
              <a:rPr lang="nl" sz="1100">
                <a:latin typeface="Permanent Marker"/>
                <a:ea typeface="Permanent Marker"/>
                <a:cs typeface="Permanent Marker"/>
                <a:sym typeface="Permanent Marker"/>
              </a:rPr>
              <a:t>Teken een bladvullend </a:t>
            </a:r>
            <a:r>
              <a:rPr lang="nl" sz="1800">
                <a:latin typeface="Permanent Marker"/>
                <a:ea typeface="Permanent Marker"/>
                <a:cs typeface="Permanent Marker"/>
                <a:sym typeface="Permanent Marker"/>
              </a:rPr>
              <a:t>schild</a:t>
            </a:r>
            <a:r>
              <a:rPr lang="nl" sz="1100">
                <a:latin typeface="Permanent Marker"/>
                <a:ea typeface="Permanent Marker"/>
                <a:cs typeface="Permanent Marker"/>
                <a:sym typeface="Permanent Marker"/>
              </a:rPr>
              <a:t> zorgvuldig vol met je motief.</a:t>
            </a:r>
          </a:p>
          <a:p>
            <a:pPr lvl="0" rtl="0" algn="ctr">
              <a:spcBef>
                <a:spcPts val="0"/>
              </a:spcBef>
              <a:buNone/>
            </a:pPr>
            <a:r>
              <a:rPr lang="nl" sz="1100">
                <a:latin typeface="Permanent Marker"/>
                <a:ea typeface="Permanent Marker"/>
                <a:cs typeface="Permanent Marker"/>
                <a:sym typeface="Permanent Marker"/>
              </a:rPr>
              <a:t>A4. Kader. Zwart - wit. </a:t>
            </a:r>
          </a:p>
        </p:txBody>
      </p:sp>
      <p:sp>
        <p:nvSpPr>
          <p:cNvPr id="85" name="Shape 85"/>
          <p:cNvSpPr txBox="1"/>
          <p:nvPr>
            <p:ph idx="1" type="body"/>
          </p:nvPr>
        </p:nvSpPr>
        <p:spPr>
          <a:xfrm>
            <a:off x="8039650" y="2341000"/>
            <a:ext cx="792600" cy="2227800"/>
          </a:xfrm>
          <a:prstGeom prst="rect">
            <a:avLst/>
          </a:prstGeom>
        </p:spPr>
        <p:txBody>
          <a:bodyPr anchorCtr="0" anchor="t" bIns="91425" lIns="91425" rIns="91425" tIns="91425">
            <a:noAutofit/>
          </a:bodyPr>
          <a:lstStyle/>
          <a:p>
            <a:pPr lvl="0">
              <a:spcBef>
                <a:spcPts val="0"/>
              </a:spcBef>
              <a:buNone/>
            </a:pPr>
            <a:r>
              <a:rPr lang="nl"/>
              <a:t>...</a:t>
            </a:r>
          </a:p>
        </p:txBody>
      </p:sp>
      <p:sp>
        <p:nvSpPr>
          <p:cNvPr id="86" name="Shape 86"/>
          <p:cNvSpPr/>
          <p:nvPr/>
        </p:nvSpPr>
        <p:spPr>
          <a:xfrm>
            <a:off x="1705600" y="1111875"/>
            <a:ext cx="3324300" cy="3371100"/>
          </a:xfrm>
          <a:prstGeom prst="ellipse">
            <a:avLst/>
          </a:prstGeom>
          <a:solidFill>
            <a:schemeClr val="lt2"/>
          </a:solidFill>
          <a:ln cap="flat" cmpd="sng" w="9525">
            <a:solidFill>
              <a:schemeClr val="dk2"/>
            </a:solidFill>
            <a:prstDash val="solid"/>
            <a:round/>
            <a:headEnd len="med" w="med" type="none"/>
            <a:tailEnd len="med" w="med" type="none"/>
          </a:ln>
        </p:spPr>
        <p:txBody>
          <a:bodyPr anchorCtr="0" anchor="ctr" bIns="91425" lIns="91425" rIns="91425" tIns="91425">
            <a:noAutofit/>
          </a:bodyPr>
          <a:lstStyle/>
          <a:p>
            <a:pPr lvl="0">
              <a:spcBef>
                <a:spcPts val="0"/>
              </a:spcBef>
              <a:buNone/>
            </a:pPr>
            <a:r>
              <a:t/>
            </a:r>
            <a:endParaRPr/>
          </a:p>
        </p:txBody>
      </p:sp>
      <p:pic>
        <p:nvPicPr>
          <p:cNvPr id="87" name="Shape 87"/>
          <p:cNvPicPr preferRelativeResize="0"/>
          <p:nvPr/>
        </p:nvPicPr>
        <p:blipFill>
          <a:blip r:embed="rId4">
            <a:alphaModFix/>
          </a:blip>
          <a:stretch>
            <a:fillRect/>
          </a:stretch>
        </p:blipFill>
        <p:spPr>
          <a:xfrm>
            <a:off x="1906487" y="1296037"/>
            <a:ext cx="3002774" cy="3002774"/>
          </a:xfrm>
          <a:prstGeom prst="rect">
            <a:avLst/>
          </a:prstGeom>
          <a:noFill/>
          <a:ln>
            <a:noFill/>
          </a:ln>
        </p:spPr>
      </p:pic>
      <p:pic>
        <p:nvPicPr>
          <p:cNvPr id="88" name="Shape 88"/>
          <p:cNvPicPr preferRelativeResize="0"/>
          <p:nvPr/>
        </p:nvPicPr>
        <p:blipFill>
          <a:blip r:embed="rId5">
            <a:alphaModFix/>
          </a:blip>
          <a:stretch>
            <a:fillRect/>
          </a:stretch>
        </p:blipFill>
        <p:spPr>
          <a:xfrm>
            <a:off x="4683275" y="287575"/>
            <a:ext cx="1593075" cy="1491575"/>
          </a:xfrm>
          <a:prstGeom prst="rect">
            <a:avLst/>
          </a:prstGeom>
          <a:noFill/>
          <a:ln>
            <a:noFill/>
          </a:ln>
        </p:spPr>
      </p:pic>
      <p:pic>
        <p:nvPicPr>
          <p:cNvPr id="89" name="Shape 89"/>
          <p:cNvPicPr preferRelativeResize="0"/>
          <p:nvPr/>
        </p:nvPicPr>
        <p:blipFill>
          <a:blip r:embed="rId6">
            <a:alphaModFix/>
          </a:blip>
          <a:stretch>
            <a:fillRect/>
          </a:stretch>
        </p:blipFill>
        <p:spPr>
          <a:xfrm>
            <a:off x="7977575" y="1585912"/>
            <a:ext cx="973199" cy="1971674"/>
          </a:xfrm>
          <a:prstGeom prst="rect">
            <a:avLst/>
          </a:prstGeom>
          <a:noFill/>
          <a:ln>
            <a:noFill/>
          </a:ln>
        </p:spPr>
      </p:pic>
      <p:pic>
        <p:nvPicPr>
          <p:cNvPr id="90" name="Shape 90"/>
          <p:cNvPicPr preferRelativeResize="0"/>
          <p:nvPr/>
        </p:nvPicPr>
        <p:blipFill>
          <a:blip r:embed="rId7">
            <a:alphaModFix/>
          </a:blip>
          <a:stretch>
            <a:fillRect/>
          </a:stretch>
        </p:blipFill>
        <p:spPr>
          <a:xfrm>
            <a:off x="7344025" y="33425"/>
            <a:ext cx="1720451" cy="1290324"/>
          </a:xfrm>
          <a:prstGeom prst="rect">
            <a:avLst/>
          </a:prstGeom>
          <a:noFill/>
          <a:ln>
            <a:noFill/>
          </a:ln>
        </p:spPr>
      </p:pic>
      <p:sp>
        <p:nvSpPr>
          <p:cNvPr id="91" name="Shape 91"/>
          <p:cNvSpPr/>
          <p:nvPr/>
        </p:nvSpPr>
        <p:spPr>
          <a:xfrm>
            <a:off x="3980494" y="336850"/>
            <a:ext cx="447817" cy="1219623"/>
          </a:xfrm>
          <a:prstGeom prst="rect">
            <a:avLst/>
          </a:prstGeom>
        </p:spPr>
        <p:txBody>
          <a:bodyPr>
            <a:prstTxWarp prst="textPlain"/>
          </a:bodyPr>
          <a:lstStyle/>
          <a:p>
            <a:pPr lvl="0" algn="ctr"/>
            <a:r>
              <a:rPr b="0" i="0">
                <a:ln cap="flat" cmpd="sng" w="9525">
                  <a:solidFill>
                    <a:schemeClr val="dk2"/>
                  </a:solidFill>
                  <a:prstDash val="solid"/>
                  <a:round/>
                  <a:headEnd len="med" w="med" type="none"/>
                  <a:tailEnd len="med" w="med" type="none"/>
                </a:ln>
                <a:solidFill>
                  <a:srgbClr val="FF0000"/>
                </a:solidFill>
                <a:latin typeface="Arial"/>
              </a:rPr>
              <a:t>1</a:t>
            </a:r>
          </a:p>
        </p:txBody>
      </p:sp>
      <p:sp>
        <p:nvSpPr>
          <p:cNvPr id="92" name="Shape 92"/>
          <p:cNvSpPr txBox="1"/>
          <p:nvPr/>
        </p:nvSpPr>
        <p:spPr>
          <a:xfrm>
            <a:off x="770475" y="3490475"/>
            <a:ext cx="1146299" cy="1560899"/>
          </a:xfrm>
          <a:prstGeom prst="rect">
            <a:avLst/>
          </a:prstGeom>
          <a:noFill/>
          <a:ln>
            <a:noFill/>
          </a:ln>
        </p:spPr>
        <p:txBody>
          <a:bodyPr anchorCtr="0" anchor="t" bIns="91425" lIns="91425" rIns="91425" tIns="91425">
            <a:noAutofit/>
          </a:bodyPr>
          <a:lstStyle/>
          <a:p>
            <a:pPr lvl="0" rtl="0" algn="ctr">
              <a:spcBef>
                <a:spcPts val="0"/>
              </a:spcBef>
              <a:buNone/>
            </a:pPr>
            <a:r>
              <a:rPr lang="nl" sz="1200">
                <a:latin typeface="Caesar Dressing"/>
                <a:ea typeface="Caesar Dressing"/>
                <a:cs typeface="Caesar Dressing"/>
                <a:sym typeface="Caesar Dressing"/>
              </a:rPr>
              <a:t>We oefenen  beeldaspecten:</a:t>
            </a:r>
          </a:p>
          <a:p>
            <a:pPr lvl="0" rtl="0" algn="ctr">
              <a:spcBef>
                <a:spcPts val="0"/>
              </a:spcBef>
              <a:buNone/>
            </a:pPr>
            <a:r>
              <a:rPr lang="nl" sz="900">
                <a:latin typeface="Caesar Dressing"/>
                <a:ea typeface="Caesar Dressing"/>
                <a:cs typeface="Caesar Dressing"/>
                <a:sym typeface="Caesar Dressing"/>
              </a:rPr>
              <a:t>licht</a:t>
            </a:r>
          </a:p>
          <a:p>
            <a:pPr lvl="0" rtl="0" algn="ctr">
              <a:spcBef>
                <a:spcPts val="0"/>
              </a:spcBef>
              <a:buNone/>
            </a:pPr>
            <a:r>
              <a:rPr lang="nl" sz="900">
                <a:latin typeface="Caesar Dressing"/>
                <a:ea typeface="Caesar Dressing"/>
                <a:cs typeface="Caesar Dressing"/>
                <a:sym typeface="Caesar Dressing"/>
              </a:rPr>
              <a:t>kleur</a:t>
            </a:r>
          </a:p>
          <a:p>
            <a:pPr lvl="0" rtl="0" algn="ctr">
              <a:spcBef>
                <a:spcPts val="0"/>
              </a:spcBef>
              <a:buNone/>
            </a:pPr>
            <a:r>
              <a:rPr lang="nl" sz="900">
                <a:latin typeface="Caesar Dressing"/>
                <a:ea typeface="Caesar Dressing"/>
                <a:cs typeface="Caesar Dressing"/>
                <a:sym typeface="Caesar Dressing"/>
              </a:rPr>
              <a:t>ruimte</a:t>
            </a:r>
          </a:p>
          <a:p>
            <a:pPr lvl="0" rtl="0" algn="ctr">
              <a:spcBef>
                <a:spcPts val="0"/>
              </a:spcBef>
              <a:buNone/>
            </a:pPr>
            <a:r>
              <a:rPr lang="nl" sz="900">
                <a:solidFill>
                  <a:srgbClr val="FF0000"/>
                </a:solidFill>
                <a:latin typeface="Caesar Dressing"/>
                <a:ea typeface="Caesar Dressing"/>
                <a:cs typeface="Caesar Dressing"/>
                <a:sym typeface="Caesar Dressing"/>
              </a:rPr>
              <a:t>vorm</a:t>
            </a:r>
          </a:p>
          <a:p>
            <a:pPr lvl="0" rtl="0" algn="ctr">
              <a:spcBef>
                <a:spcPts val="0"/>
              </a:spcBef>
              <a:buNone/>
            </a:pPr>
            <a:r>
              <a:rPr lang="nl" sz="900">
                <a:latin typeface="Caesar Dressing"/>
                <a:ea typeface="Caesar Dressing"/>
                <a:cs typeface="Caesar Dressing"/>
                <a:sym typeface="Caesar Dressing"/>
              </a:rPr>
              <a:t>structuur</a:t>
            </a:r>
          </a:p>
          <a:p>
            <a:pPr lvl="0" rtl="0" algn="ctr">
              <a:spcBef>
                <a:spcPts val="0"/>
              </a:spcBef>
              <a:buNone/>
            </a:pPr>
            <a:r>
              <a:rPr lang="nl" sz="900">
                <a:solidFill>
                  <a:srgbClr val="FF0000"/>
                </a:solidFill>
                <a:latin typeface="Caesar Dressing"/>
                <a:ea typeface="Caesar Dressing"/>
                <a:cs typeface="Caesar Dressing"/>
                <a:sym typeface="Caesar Dressing"/>
              </a:rPr>
              <a:t>compositie</a:t>
            </a:r>
          </a:p>
        </p:txBody>
      </p:sp>
    </p:spTree>
  </p:cSld>
  <p:clrMapOvr>
    <a:masterClrMapping/>
  </p:clrMapOvr>
  <p:transition spd="slow">
    <p:cut/>
  </p:transition>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96" name="Shape 96"/>
        <p:cNvGrpSpPr/>
        <p:nvPr/>
      </p:nvGrpSpPr>
      <p:grpSpPr>
        <a:xfrm>
          <a:off x="0" y="0"/>
          <a:ext cx="0" cy="0"/>
          <a:chOff x="0" y="0"/>
          <a:chExt cx="0" cy="0"/>
        </a:xfrm>
      </p:grpSpPr>
      <p:sp>
        <p:nvSpPr>
          <p:cNvPr id="97" name="Shape 97"/>
          <p:cNvSpPr txBox="1"/>
          <p:nvPr>
            <p:ph type="title"/>
          </p:nvPr>
        </p:nvSpPr>
        <p:spPr>
          <a:xfrm>
            <a:off x="311700" y="384675"/>
            <a:ext cx="8520599" cy="626100"/>
          </a:xfrm>
          <a:prstGeom prst="rect">
            <a:avLst/>
          </a:prstGeom>
        </p:spPr>
        <p:txBody>
          <a:bodyPr anchorCtr="0" anchor="t" bIns="91425" lIns="91425" rIns="91425" tIns="91425">
            <a:noAutofit/>
          </a:bodyPr>
          <a:lstStyle/>
          <a:p>
            <a:pPr lvl="0">
              <a:spcBef>
                <a:spcPts val="0"/>
              </a:spcBef>
              <a:buNone/>
            </a:pPr>
            <a:r>
              <a:rPr lang="nl">
                <a:latin typeface="Caesar Dressing"/>
                <a:ea typeface="Caesar Dressing"/>
                <a:cs typeface="Caesar Dressing"/>
                <a:sym typeface="Caesar Dressing"/>
              </a:rPr>
              <a:t>   Runen in stenen</a:t>
            </a:r>
          </a:p>
        </p:txBody>
      </p:sp>
      <p:sp>
        <p:nvSpPr>
          <p:cNvPr id="98" name="Shape 98"/>
          <p:cNvSpPr txBox="1"/>
          <p:nvPr>
            <p:ph idx="1" type="body"/>
          </p:nvPr>
        </p:nvSpPr>
        <p:spPr>
          <a:xfrm>
            <a:off x="311700" y="1152475"/>
            <a:ext cx="3815100" cy="1409399"/>
          </a:xfrm>
          <a:prstGeom prst="rect">
            <a:avLst/>
          </a:prstGeom>
        </p:spPr>
        <p:txBody>
          <a:bodyPr anchorCtr="0" anchor="t" bIns="91425" lIns="91425" rIns="91425" tIns="91425">
            <a:noAutofit/>
          </a:bodyPr>
          <a:lstStyle/>
          <a:p>
            <a:pPr lvl="0" rtl="0" algn="ctr">
              <a:spcBef>
                <a:spcPts val="0"/>
              </a:spcBef>
              <a:buNone/>
            </a:pPr>
            <a:r>
              <a:rPr lang="nl" sz="1200">
                <a:latin typeface="Caesar Dressing"/>
                <a:ea typeface="Caesar Dressing"/>
                <a:cs typeface="Caesar Dressing"/>
                <a:sym typeface="Caesar Dressing"/>
              </a:rPr>
              <a:t>Kies zelf een runensteen, gebruik Google of deze afbeeldingen.  Teken zelf zorgvuldig een grote steen op een A4 , gebruik je voorbeeld als inspiratie en beschilder, beteken, beplak je steen. </a:t>
            </a:r>
          </a:p>
          <a:p>
            <a:pPr lvl="0" algn="ctr">
              <a:spcBef>
                <a:spcPts val="0"/>
              </a:spcBef>
              <a:buNone/>
            </a:pPr>
            <a:r>
              <a:rPr lang="nl" sz="1200">
                <a:latin typeface="Caesar Dressing"/>
                <a:ea typeface="Caesar Dressing"/>
                <a:cs typeface="Caesar Dressing"/>
                <a:sym typeface="Caesar Dressing"/>
              </a:rPr>
              <a:t>Zwart - wit of één kleur toevoegen. Kader. Landschap op de achtergrond. </a:t>
            </a:r>
          </a:p>
        </p:txBody>
      </p:sp>
      <p:pic>
        <p:nvPicPr>
          <p:cNvPr id="99" name="Shape 99"/>
          <p:cNvPicPr preferRelativeResize="0"/>
          <p:nvPr/>
        </p:nvPicPr>
        <p:blipFill>
          <a:blip r:embed="rId3">
            <a:alphaModFix/>
          </a:blip>
          <a:stretch>
            <a:fillRect/>
          </a:stretch>
        </p:blipFill>
        <p:spPr>
          <a:xfrm>
            <a:off x="7190421" y="2987762"/>
            <a:ext cx="1692024" cy="2728924"/>
          </a:xfrm>
          <a:prstGeom prst="rect">
            <a:avLst/>
          </a:prstGeom>
          <a:noFill/>
          <a:ln>
            <a:noFill/>
          </a:ln>
        </p:spPr>
      </p:pic>
      <p:pic>
        <p:nvPicPr>
          <p:cNvPr id="100" name="Shape 100"/>
          <p:cNvPicPr preferRelativeResize="0"/>
          <p:nvPr/>
        </p:nvPicPr>
        <p:blipFill>
          <a:blip r:embed="rId4">
            <a:alphaModFix/>
          </a:blip>
          <a:stretch>
            <a:fillRect/>
          </a:stretch>
        </p:blipFill>
        <p:spPr>
          <a:xfrm>
            <a:off x="1448448" y="3509612"/>
            <a:ext cx="1949623" cy="2599497"/>
          </a:xfrm>
          <a:prstGeom prst="rect">
            <a:avLst/>
          </a:prstGeom>
          <a:noFill/>
          <a:ln>
            <a:noFill/>
          </a:ln>
        </p:spPr>
      </p:pic>
      <p:pic>
        <p:nvPicPr>
          <p:cNvPr id="101" name="Shape 101"/>
          <p:cNvPicPr preferRelativeResize="0"/>
          <p:nvPr/>
        </p:nvPicPr>
        <p:blipFill>
          <a:blip r:embed="rId5">
            <a:alphaModFix/>
          </a:blip>
          <a:stretch>
            <a:fillRect/>
          </a:stretch>
        </p:blipFill>
        <p:spPr>
          <a:xfrm>
            <a:off x="4947778" y="3407700"/>
            <a:ext cx="1949624" cy="1461474"/>
          </a:xfrm>
          <a:prstGeom prst="rect">
            <a:avLst/>
          </a:prstGeom>
          <a:noFill/>
          <a:ln>
            <a:noFill/>
          </a:ln>
        </p:spPr>
      </p:pic>
      <p:pic>
        <p:nvPicPr>
          <p:cNvPr id="102" name="Shape 102"/>
          <p:cNvPicPr preferRelativeResize="0"/>
          <p:nvPr/>
        </p:nvPicPr>
        <p:blipFill>
          <a:blip r:embed="rId6">
            <a:alphaModFix/>
          </a:blip>
          <a:stretch>
            <a:fillRect/>
          </a:stretch>
        </p:blipFill>
        <p:spPr>
          <a:xfrm>
            <a:off x="4854320" y="133800"/>
            <a:ext cx="4207050" cy="3056675"/>
          </a:xfrm>
          <a:prstGeom prst="rect">
            <a:avLst/>
          </a:prstGeom>
          <a:noFill/>
          <a:ln>
            <a:noFill/>
          </a:ln>
        </p:spPr>
      </p:pic>
      <p:sp>
        <p:nvSpPr>
          <p:cNvPr id="103" name="Shape 103"/>
          <p:cNvSpPr/>
          <p:nvPr/>
        </p:nvSpPr>
        <p:spPr>
          <a:xfrm>
            <a:off x="342855" y="2771775"/>
            <a:ext cx="804035" cy="1219623"/>
          </a:xfrm>
          <a:prstGeom prst="rect">
            <a:avLst/>
          </a:prstGeom>
        </p:spPr>
        <p:txBody>
          <a:bodyPr>
            <a:prstTxWarp prst="textPlain"/>
          </a:bodyPr>
          <a:lstStyle/>
          <a:p>
            <a:pPr lvl="0" algn="ctr"/>
            <a:r>
              <a:rPr b="0" i="0">
                <a:ln cap="flat" cmpd="sng" w="9525">
                  <a:solidFill>
                    <a:schemeClr val="dk2"/>
                  </a:solidFill>
                  <a:prstDash val="solid"/>
                  <a:round/>
                  <a:headEnd len="med" w="med" type="none"/>
                  <a:tailEnd len="med" w="med" type="none"/>
                </a:ln>
                <a:solidFill>
                  <a:srgbClr val="FF0000"/>
                </a:solidFill>
                <a:latin typeface="Arial"/>
              </a:rPr>
              <a:t>2</a:t>
            </a:r>
          </a:p>
        </p:txBody>
      </p:sp>
      <p:sp>
        <p:nvSpPr>
          <p:cNvPr id="104" name="Shape 104"/>
          <p:cNvSpPr txBox="1"/>
          <p:nvPr/>
        </p:nvSpPr>
        <p:spPr>
          <a:xfrm>
            <a:off x="3525950" y="2922925"/>
            <a:ext cx="1546500" cy="1858799"/>
          </a:xfrm>
          <a:prstGeom prst="rect">
            <a:avLst/>
          </a:prstGeom>
          <a:noFill/>
          <a:ln>
            <a:noFill/>
          </a:ln>
        </p:spPr>
        <p:txBody>
          <a:bodyPr anchorCtr="0" anchor="t" bIns="91425" lIns="91425" rIns="91425" tIns="91425">
            <a:noAutofit/>
          </a:bodyPr>
          <a:lstStyle/>
          <a:p>
            <a:pPr lvl="0" rtl="0" algn="ctr">
              <a:spcBef>
                <a:spcPts val="0"/>
              </a:spcBef>
              <a:buNone/>
            </a:pPr>
            <a:r>
              <a:rPr lang="nl" sz="1200">
                <a:latin typeface="Caesar Dressing"/>
                <a:ea typeface="Caesar Dressing"/>
                <a:cs typeface="Caesar Dressing"/>
                <a:sym typeface="Caesar Dressing"/>
              </a:rPr>
              <a:t>We oefenen  beeldaspecten:</a:t>
            </a:r>
          </a:p>
          <a:p>
            <a:pPr lvl="0" rtl="0" algn="ctr">
              <a:spcBef>
                <a:spcPts val="0"/>
              </a:spcBef>
              <a:buNone/>
            </a:pPr>
            <a:r>
              <a:rPr lang="nl" sz="900">
                <a:latin typeface="Caesar Dressing"/>
                <a:ea typeface="Caesar Dressing"/>
                <a:cs typeface="Caesar Dressing"/>
                <a:sym typeface="Caesar Dressing"/>
              </a:rPr>
              <a:t>licht</a:t>
            </a:r>
          </a:p>
          <a:p>
            <a:pPr lvl="0" rtl="0" algn="ctr">
              <a:spcBef>
                <a:spcPts val="0"/>
              </a:spcBef>
              <a:buNone/>
            </a:pPr>
            <a:r>
              <a:rPr lang="nl" sz="900">
                <a:solidFill>
                  <a:srgbClr val="FF0000"/>
                </a:solidFill>
                <a:latin typeface="Caesar Dressing"/>
                <a:ea typeface="Caesar Dressing"/>
                <a:cs typeface="Caesar Dressing"/>
                <a:sym typeface="Caesar Dressing"/>
              </a:rPr>
              <a:t>kleur</a:t>
            </a:r>
          </a:p>
          <a:p>
            <a:pPr lvl="0" rtl="0" algn="ctr">
              <a:spcBef>
                <a:spcPts val="0"/>
              </a:spcBef>
              <a:buNone/>
            </a:pPr>
            <a:r>
              <a:rPr lang="nl" sz="900">
                <a:solidFill>
                  <a:srgbClr val="FF0000"/>
                </a:solidFill>
                <a:latin typeface="Caesar Dressing"/>
                <a:ea typeface="Caesar Dressing"/>
                <a:cs typeface="Caesar Dressing"/>
                <a:sym typeface="Caesar Dressing"/>
              </a:rPr>
              <a:t>ruimte</a:t>
            </a:r>
          </a:p>
          <a:p>
            <a:pPr lvl="0" rtl="0" algn="ctr">
              <a:spcBef>
                <a:spcPts val="0"/>
              </a:spcBef>
              <a:buNone/>
            </a:pPr>
            <a:r>
              <a:rPr lang="nl" sz="900">
                <a:solidFill>
                  <a:srgbClr val="FF0000"/>
                </a:solidFill>
                <a:latin typeface="Caesar Dressing"/>
                <a:ea typeface="Caesar Dressing"/>
                <a:cs typeface="Caesar Dressing"/>
                <a:sym typeface="Caesar Dressing"/>
              </a:rPr>
              <a:t>vorm</a:t>
            </a:r>
          </a:p>
          <a:p>
            <a:pPr lvl="0" rtl="0" algn="ctr">
              <a:spcBef>
                <a:spcPts val="0"/>
              </a:spcBef>
              <a:buNone/>
            </a:pPr>
            <a:r>
              <a:rPr lang="nl" sz="900">
                <a:latin typeface="Caesar Dressing"/>
                <a:ea typeface="Caesar Dressing"/>
                <a:cs typeface="Caesar Dressing"/>
                <a:sym typeface="Caesar Dressing"/>
              </a:rPr>
              <a:t>structuur</a:t>
            </a:r>
          </a:p>
          <a:p>
            <a:pPr lvl="0" rtl="0" algn="ctr">
              <a:spcBef>
                <a:spcPts val="0"/>
              </a:spcBef>
              <a:buNone/>
            </a:pPr>
            <a:r>
              <a:rPr lang="nl" sz="900">
                <a:solidFill>
                  <a:srgbClr val="FF0000"/>
                </a:solidFill>
                <a:latin typeface="Caesar Dressing"/>
                <a:ea typeface="Caesar Dressing"/>
                <a:cs typeface="Caesar Dressing"/>
                <a:sym typeface="Caesar Dressing"/>
              </a:rPr>
              <a:t>compositie</a:t>
            </a:r>
          </a:p>
        </p:txBody>
      </p:sp>
    </p:spTree>
  </p:cSld>
  <p:clrMapOvr>
    <a:masterClrMapping/>
  </p:clrMapOvr>
  <p:transition spd="slow">
    <p:cut/>
  </p:transition>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08" name="Shape 108"/>
        <p:cNvGrpSpPr/>
        <p:nvPr/>
      </p:nvGrpSpPr>
      <p:grpSpPr>
        <a:xfrm>
          <a:off x="0" y="0"/>
          <a:ext cx="0" cy="0"/>
          <a:chOff x="0" y="0"/>
          <a:chExt cx="0" cy="0"/>
        </a:xfrm>
      </p:grpSpPr>
      <p:sp>
        <p:nvSpPr>
          <p:cNvPr id="109" name="Shape 109"/>
          <p:cNvSpPr txBox="1"/>
          <p:nvPr>
            <p:ph type="title"/>
          </p:nvPr>
        </p:nvSpPr>
        <p:spPr>
          <a:xfrm>
            <a:off x="311700" y="391350"/>
            <a:ext cx="8520599" cy="626100"/>
          </a:xfrm>
          <a:prstGeom prst="rect">
            <a:avLst/>
          </a:prstGeom>
        </p:spPr>
        <p:txBody>
          <a:bodyPr anchorCtr="0" anchor="ctr" bIns="91425" lIns="91425" rIns="91425" tIns="91425">
            <a:noAutofit/>
          </a:bodyPr>
          <a:lstStyle/>
          <a:p>
            <a:pPr lvl="0">
              <a:spcBef>
                <a:spcPts val="0"/>
              </a:spcBef>
              <a:buNone/>
            </a:pPr>
            <a:r>
              <a:rPr lang="nl">
                <a:latin typeface="Permanent Marker"/>
                <a:ea typeface="Permanent Marker"/>
                <a:cs typeface="Permanent Marker"/>
                <a:sym typeface="Permanent Marker"/>
              </a:rPr>
              <a:t>  Goden</a:t>
            </a:r>
          </a:p>
        </p:txBody>
      </p:sp>
      <p:sp>
        <p:nvSpPr>
          <p:cNvPr id="110" name="Shape 110"/>
          <p:cNvSpPr txBox="1"/>
          <p:nvPr>
            <p:ph idx="1" type="body"/>
          </p:nvPr>
        </p:nvSpPr>
        <p:spPr>
          <a:xfrm>
            <a:off x="311700" y="1152475"/>
            <a:ext cx="1962300" cy="3455999"/>
          </a:xfrm>
          <a:prstGeom prst="rect">
            <a:avLst/>
          </a:prstGeom>
        </p:spPr>
        <p:txBody>
          <a:bodyPr anchorCtr="0" anchor="t" bIns="91425" lIns="91425" rIns="91425" tIns="91425">
            <a:noAutofit/>
          </a:bodyPr>
          <a:lstStyle/>
          <a:p>
            <a:pPr lvl="0" algn="ctr">
              <a:spcBef>
                <a:spcPts val="0"/>
              </a:spcBef>
              <a:buNone/>
            </a:pPr>
            <a:r>
              <a:rPr lang="nl">
                <a:latin typeface="Permanent Marker"/>
                <a:ea typeface="Permanent Marker"/>
                <a:cs typeface="Permanent Marker"/>
                <a:sym typeface="Permanent Marker"/>
              </a:rPr>
              <a:t>Wie zijn dit? </a:t>
            </a:r>
          </a:p>
        </p:txBody>
      </p:sp>
      <p:pic>
        <p:nvPicPr>
          <p:cNvPr id="111" name="Shape 111"/>
          <p:cNvPicPr preferRelativeResize="0"/>
          <p:nvPr/>
        </p:nvPicPr>
        <p:blipFill rotWithShape="1">
          <a:blip r:embed="rId3">
            <a:alphaModFix/>
          </a:blip>
          <a:srcRect b="18897" l="0" r="0" t="18897"/>
          <a:stretch/>
        </p:blipFill>
        <p:spPr>
          <a:xfrm>
            <a:off x="5532825" y="152949"/>
            <a:ext cx="3299473" cy="1974025"/>
          </a:xfrm>
          <a:prstGeom prst="rect">
            <a:avLst/>
          </a:prstGeom>
          <a:noFill/>
          <a:ln>
            <a:noFill/>
          </a:ln>
        </p:spPr>
      </p:pic>
      <p:pic>
        <p:nvPicPr>
          <p:cNvPr id="112" name="Shape 112"/>
          <p:cNvPicPr preferRelativeResize="0"/>
          <p:nvPr/>
        </p:nvPicPr>
        <p:blipFill rotWithShape="1">
          <a:blip r:embed="rId4">
            <a:alphaModFix/>
          </a:blip>
          <a:srcRect b="7359" l="0" r="0" t="7367"/>
          <a:stretch/>
        </p:blipFill>
        <p:spPr>
          <a:xfrm>
            <a:off x="6367525" y="2180475"/>
            <a:ext cx="1897824" cy="2976199"/>
          </a:xfrm>
          <a:prstGeom prst="rect">
            <a:avLst/>
          </a:prstGeom>
          <a:noFill/>
          <a:ln>
            <a:noFill/>
          </a:ln>
        </p:spPr>
      </p:pic>
      <p:pic>
        <p:nvPicPr>
          <p:cNvPr id="113" name="Shape 113"/>
          <p:cNvPicPr preferRelativeResize="0"/>
          <p:nvPr/>
        </p:nvPicPr>
        <p:blipFill>
          <a:blip r:embed="rId5">
            <a:alphaModFix/>
          </a:blip>
          <a:stretch>
            <a:fillRect/>
          </a:stretch>
        </p:blipFill>
        <p:spPr>
          <a:xfrm>
            <a:off x="1603449" y="2235525"/>
            <a:ext cx="4065751" cy="2706674"/>
          </a:xfrm>
          <a:prstGeom prst="rect">
            <a:avLst/>
          </a:prstGeom>
          <a:noFill/>
          <a:ln>
            <a:noFill/>
          </a:ln>
        </p:spPr>
      </p:pic>
      <p:sp>
        <p:nvSpPr>
          <p:cNvPr id="114" name="Shape 114"/>
          <p:cNvSpPr txBox="1"/>
          <p:nvPr/>
        </p:nvSpPr>
        <p:spPr>
          <a:xfrm>
            <a:off x="2996325" y="338075"/>
            <a:ext cx="2536199" cy="2768999"/>
          </a:xfrm>
          <a:prstGeom prst="rect">
            <a:avLst/>
          </a:prstGeom>
          <a:noFill/>
          <a:ln>
            <a:noFill/>
          </a:ln>
        </p:spPr>
        <p:txBody>
          <a:bodyPr anchorCtr="0" anchor="t" bIns="91425" lIns="91425" rIns="91425" tIns="91425">
            <a:noAutofit/>
          </a:bodyPr>
          <a:lstStyle/>
          <a:p>
            <a:pPr lvl="0" rtl="0" algn="ctr">
              <a:spcBef>
                <a:spcPts val="0"/>
              </a:spcBef>
              <a:buNone/>
            </a:pPr>
            <a:r>
              <a:rPr lang="nl" sz="1200">
                <a:latin typeface="Permanent Marker"/>
                <a:ea typeface="Permanent Marker"/>
                <a:cs typeface="Permanent Marker"/>
                <a:sym typeface="Permanent Marker"/>
              </a:rPr>
              <a:t>Zoek uit welke goden je hier ziet. Gebruik Google. Elke afbeelding verteld ook een verhaal. Zoek dat ook op (lezen op WIKI) en maak van iedere god </a:t>
            </a:r>
            <a:r>
              <a:rPr lang="nl" sz="1200" u="sng">
                <a:latin typeface="Permanent Marker"/>
                <a:ea typeface="Permanent Marker"/>
                <a:cs typeface="Permanent Marker"/>
                <a:sym typeface="Permanent Marker"/>
              </a:rPr>
              <a:t>DAN PAS</a:t>
            </a:r>
            <a:r>
              <a:rPr lang="nl" sz="1200">
                <a:latin typeface="Permanent Marker"/>
                <a:ea typeface="Permanent Marker"/>
                <a:cs typeface="Permanent Marker"/>
                <a:sym typeface="Permanent Marker"/>
              </a:rPr>
              <a:t> zelf een tekening of strip</a:t>
            </a:r>
          </a:p>
          <a:p>
            <a:pPr lvl="0" algn="ctr">
              <a:spcBef>
                <a:spcPts val="0"/>
              </a:spcBef>
              <a:buNone/>
            </a:pPr>
            <a:r>
              <a:rPr lang="nl" sz="1200">
                <a:latin typeface="Permanent Marker"/>
                <a:ea typeface="Permanent Marker"/>
                <a:cs typeface="Permanent Marker"/>
                <a:sym typeface="Permanent Marker"/>
              </a:rPr>
              <a:t>Kader. Carbon. Fantasie. Collage mag, printer cartridge is duur en moet thuis; vraag toestemming. </a:t>
            </a:r>
          </a:p>
        </p:txBody>
      </p:sp>
      <p:sp>
        <p:nvSpPr>
          <p:cNvPr id="115" name="Shape 115"/>
          <p:cNvSpPr/>
          <p:nvPr/>
        </p:nvSpPr>
        <p:spPr>
          <a:xfrm>
            <a:off x="2214585" y="189475"/>
            <a:ext cx="781746" cy="1218458"/>
          </a:xfrm>
          <a:prstGeom prst="rect">
            <a:avLst/>
          </a:prstGeom>
        </p:spPr>
        <p:txBody>
          <a:bodyPr>
            <a:prstTxWarp prst="textPlain"/>
          </a:bodyPr>
          <a:lstStyle/>
          <a:p>
            <a:pPr lvl="0" algn="ctr"/>
            <a:r>
              <a:rPr b="0" i="0">
                <a:ln cap="flat" cmpd="sng" w="9525">
                  <a:solidFill>
                    <a:schemeClr val="dk2"/>
                  </a:solidFill>
                  <a:prstDash val="solid"/>
                  <a:round/>
                  <a:headEnd len="med" w="med" type="none"/>
                  <a:tailEnd len="med" w="med" type="none"/>
                </a:ln>
                <a:solidFill>
                  <a:srgbClr val="FF0000"/>
                </a:solidFill>
                <a:latin typeface="Arial"/>
              </a:rPr>
              <a:t>3</a:t>
            </a:r>
          </a:p>
        </p:txBody>
      </p:sp>
      <p:sp>
        <p:nvSpPr>
          <p:cNvPr id="116" name="Shape 116"/>
          <p:cNvSpPr txBox="1"/>
          <p:nvPr/>
        </p:nvSpPr>
        <p:spPr>
          <a:xfrm>
            <a:off x="170275" y="3398250"/>
            <a:ext cx="1135199" cy="1589099"/>
          </a:xfrm>
          <a:prstGeom prst="rect">
            <a:avLst/>
          </a:prstGeom>
          <a:noFill/>
          <a:ln>
            <a:noFill/>
          </a:ln>
        </p:spPr>
        <p:txBody>
          <a:bodyPr anchorCtr="0" anchor="t" bIns="91425" lIns="91425" rIns="91425" tIns="91425">
            <a:noAutofit/>
          </a:bodyPr>
          <a:lstStyle/>
          <a:p>
            <a:pPr lvl="0" rtl="0" algn="ctr">
              <a:spcBef>
                <a:spcPts val="0"/>
              </a:spcBef>
              <a:buNone/>
            </a:pPr>
            <a:r>
              <a:rPr lang="nl" sz="1200">
                <a:latin typeface="Caesar Dressing"/>
                <a:ea typeface="Caesar Dressing"/>
                <a:cs typeface="Caesar Dressing"/>
                <a:sym typeface="Caesar Dressing"/>
              </a:rPr>
              <a:t>We oefenen  beeldaspecten:</a:t>
            </a:r>
          </a:p>
          <a:p>
            <a:pPr lvl="0" rtl="0" algn="ctr">
              <a:spcBef>
                <a:spcPts val="0"/>
              </a:spcBef>
              <a:buNone/>
            </a:pPr>
            <a:r>
              <a:rPr lang="nl" sz="900">
                <a:latin typeface="Caesar Dressing"/>
                <a:ea typeface="Caesar Dressing"/>
                <a:cs typeface="Caesar Dressing"/>
                <a:sym typeface="Caesar Dressing"/>
              </a:rPr>
              <a:t>licht</a:t>
            </a:r>
          </a:p>
          <a:p>
            <a:pPr lvl="0" rtl="0" algn="ctr">
              <a:spcBef>
                <a:spcPts val="0"/>
              </a:spcBef>
              <a:buNone/>
            </a:pPr>
            <a:r>
              <a:rPr lang="nl" sz="900">
                <a:latin typeface="Caesar Dressing"/>
                <a:ea typeface="Caesar Dressing"/>
                <a:cs typeface="Caesar Dressing"/>
                <a:sym typeface="Caesar Dressing"/>
              </a:rPr>
              <a:t>kleur</a:t>
            </a:r>
          </a:p>
          <a:p>
            <a:pPr lvl="0" rtl="0" algn="ctr">
              <a:spcBef>
                <a:spcPts val="0"/>
              </a:spcBef>
              <a:buNone/>
            </a:pPr>
            <a:r>
              <a:rPr lang="nl" sz="900">
                <a:solidFill>
                  <a:srgbClr val="FF0000"/>
                </a:solidFill>
                <a:latin typeface="Caesar Dressing"/>
                <a:ea typeface="Caesar Dressing"/>
                <a:cs typeface="Caesar Dressing"/>
                <a:sym typeface="Caesar Dressing"/>
              </a:rPr>
              <a:t>ruimte</a:t>
            </a:r>
          </a:p>
          <a:p>
            <a:pPr lvl="0" rtl="0" algn="ctr">
              <a:spcBef>
                <a:spcPts val="0"/>
              </a:spcBef>
              <a:buNone/>
            </a:pPr>
            <a:r>
              <a:rPr lang="nl" sz="900">
                <a:solidFill>
                  <a:srgbClr val="FF0000"/>
                </a:solidFill>
                <a:latin typeface="Caesar Dressing"/>
                <a:ea typeface="Caesar Dressing"/>
                <a:cs typeface="Caesar Dressing"/>
                <a:sym typeface="Caesar Dressing"/>
              </a:rPr>
              <a:t>vorm</a:t>
            </a:r>
          </a:p>
          <a:p>
            <a:pPr lvl="0" rtl="0" algn="ctr">
              <a:spcBef>
                <a:spcPts val="0"/>
              </a:spcBef>
              <a:buNone/>
            </a:pPr>
            <a:r>
              <a:rPr lang="nl" sz="900">
                <a:latin typeface="Caesar Dressing"/>
                <a:ea typeface="Caesar Dressing"/>
                <a:cs typeface="Caesar Dressing"/>
                <a:sym typeface="Caesar Dressing"/>
              </a:rPr>
              <a:t>structuur</a:t>
            </a:r>
          </a:p>
          <a:p>
            <a:pPr lvl="0" rtl="0" algn="ctr">
              <a:spcBef>
                <a:spcPts val="0"/>
              </a:spcBef>
              <a:buNone/>
            </a:pPr>
            <a:r>
              <a:rPr lang="nl" sz="900">
                <a:solidFill>
                  <a:srgbClr val="FF0000"/>
                </a:solidFill>
                <a:latin typeface="Caesar Dressing"/>
                <a:ea typeface="Caesar Dressing"/>
                <a:cs typeface="Caesar Dressing"/>
                <a:sym typeface="Caesar Dressing"/>
              </a:rPr>
              <a:t>compositie</a:t>
            </a:r>
          </a:p>
        </p:txBody>
      </p:sp>
    </p:spTree>
  </p:cSld>
  <p:clrMapOvr>
    <a:masterClrMapping/>
  </p:clrMapOvr>
  <p:transition spd="slow">
    <p:cut/>
  </p:transition>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20" name="Shape 120"/>
        <p:cNvGrpSpPr/>
        <p:nvPr/>
      </p:nvGrpSpPr>
      <p:grpSpPr>
        <a:xfrm>
          <a:off x="0" y="0"/>
          <a:ext cx="0" cy="0"/>
          <a:chOff x="0" y="0"/>
          <a:chExt cx="0" cy="0"/>
        </a:xfrm>
      </p:grpSpPr>
      <p:sp>
        <p:nvSpPr>
          <p:cNvPr id="121" name="Shape 121"/>
          <p:cNvSpPr txBox="1"/>
          <p:nvPr>
            <p:ph type="title"/>
          </p:nvPr>
        </p:nvSpPr>
        <p:spPr>
          <a:xfrm>
            <a:off x="311700" y="391350"/>
            <a:ext cx="8520599" cy="626100"/>
          </a:xfrm>
          <a:prstGeom prst="rect">
            <a:avLst/>
          </a:prstGeom>
        </p:spPr>
        <p:txBody>
          <a:bodyPr anchorCtr="0" anchor="t" bIns="91425" lIns="91425" rIns="91425" tIns="91425">
            <a:noAutofit/>
          </a:bodyPr>
          <a:lstStyle/>
          <a:p>
            <a:pPr lvl="0">
              <a:spcBef>
                <a:spcPts val="0"/>
              </a:spcBef>
              <a:buNone/>
            </a:pPr>
            <a:r>
              <a:rPr lang="nl"/>
              <a:t>Yggdrasil</a:t>
            </a:r>
          </a:p>
        </p:txBody>
      </p:sp>
      <p:sp>
        <p:nvSpPr>
          <p:cNvPr id="122" name="Shape 122"/>
          <p:cNvSpPr txBox="1"/>
          <p:nvPr>
            <p:ph idx="1" type="body"/>
          </p:nvPr>
        </p:nvSpPr>
        <p:spPr>
          <a:xfrm>
            <a:off x="425200" y="3299050"/>
            <a:ext cx="1171199" cy="1770299"/>
          </a:xfrm>
          <a:prstGeom prst="rect">
            <a:avLst/>
          </a:prstGeom>
        </p:spPr>
        <p:txBody>
          <a:bodyPr anchorCtr="0" anchor="t" bIns="91425" lIns="91425" rIns="91425" tIns="91425">
            <a:noAutofit/>
          </a:bodyPr>
          <a:lstStyle/>
          <a:p>
            <a:pPr lvl="0" rtl="0" algn="ctr">
              <a:lnSpc>
                <a:spcPct val="100000"/>
              </a:lnSpc>
              <a:spcBef>
                <a:spcPts val="0"/>
              </a:spcBef>
              <a:spcAft>
                <a:spcPts val="0"/>
              </a:spcAft>
              <a:buNone/>
            </a:pPr>
            <a:r>
              <a:rPr lang="nl" sz="1200">
                <a:solidFill>
                  <a:srgbClr val="000000"/>
                </a:solidFill>
                <a:latin typeface="Caesar Dressing"/>
                <a:ea typeface="Caesar Dressing"/>
                <a:cs typeface="Caesar Dressing"/>
                <a:sym typeface="Caesar Dressing"/>
              </a:rPr>
              <a:t>We oefenen  beeldaspecten:</a:t>
            </a:r>
          </a:p>
          <a:p>
            <a:pPr lvl="0" rtl="0" algn="ctr">
              <a:lnSpc>
                <a:spcPct val="100000"/>
              </a:lnSpc>
              <a:spcBef>
                <a:spcPts val="0"/>
              </a:spcBef>
              <a:spcAft>
                <a:spcPts val="0"/>
              </a:spcAft>
              <a:buNone/>
            </a:pPr>
            <a:r>
              <a:rPr lang="nl" sz="900">
                <a:solidFill>
                  <a:srgbClr val="000000"/>
                </a:solidFill>
                <a:latin typeface="Caesar Dressing"/>
                <a:ea typeface="Caesar Dressing"/>
                <a:cs typeface="Caesar Dressing"/>
                <a:sym typeface="Caesar Dressing"/>
              </a:rPr>
              <a:t>licht</a:t>
            </a:r>
          </a:p>
          <a:p>
            <a:pPr lvl="0" rtl="0" algn="ctr">
              <a:lnSpc>
                <a:spcPct val="100000"/>
              </a:lnSpc>
              <a:spcBef>
                <a:spcPts val="0"/>
              </a:spcBef>
              <a:spcAft>
                <a:spcPts val="0"/>
              </a:spcAft>
              <a:buNone/>
            </a:pPr>
            <a:r>
              <a:rPr lang="nl" sz="900">
                <a:solidFill>
                  <a:srgbClr val="000000"/>
                </a:solidFill>
                <a:latin typeface="Caesar Dressing"/>
                <a:ea typeface="Caesar Dressing"/>
                <a:cs typeface="Caesar Dressing"/>
                <a:sym typeface="Caesar Dressing"/>
              </a:rPr>
              <a:t>kleur</a:t>
            </a:r>
          </a:p>
          <a:p>
            <a:pPr lvl="0" rtl="0" algn="ctr">
              <a:lnSpc>
                <a:spcPct val="100000"/>
              </a:lnSpc>
              <a:spcBef>
                <a:spcPts val="0"/>
              </a:spcBef>
              <a:spcAft>
                <a:spcPts val="0"/>
              </a:spcAft>
              <a:buNone/>
            </a:pPr>
            <a:r>
              <a:rPr lang="nl" sz="900">
                <a:solidFill>
                  <a:srgbClr val="FF0000"/>
                </a:solidFill>
                <a:latin typeface="Caesar Dressing"/>
                <a:ea typeface="Caesar Dressing"/>
                <a:cs typeface="Caesar Dressing"/>
                <a:sym typeface="Caesar Dressing"/>
              </a:rPr>
              <a:t>ruimte</a:t>
            </a:r>
          </a:p>
          <a:p>
            <a:pPr lvl="0" rtl="0" algn="ctr">
              <a:lnSpc>
                <a:spcPct val="100000"/>
              </a:lnSpc>
              <a:spcBef>
                <a:spcPts val="0"/>
              </a:spcBef>
              <a:spcAft>
                <a:spcPts val="0"/>
              </a:spcAft>
              <a:buNone/>
            </a:pPr>
            <a:r>
              <a:rPr lang="nl" sz="900">
                <a:solidFill>
                  <a:srgbClr val="FF0000"/>
                </a:solidFill>
                <a:latin typeface="Caesar Dressing"/>
                <a:ea typeface="Caesar Dressing"/>
                <a:cs typeface="Caesar Dressing"/>
                <a:sym typeface="Caesar Dressing"/>
              </a:rPr>
              <a:t>vorm</a:t>
            </a:r>
          </a:p>
          <a:p>
            <a:pPr lvl="0" rtl="0" algn="ctr">
              <a:lnSpc>
                <a:spcPct val="100000"/>
              </a:lnSpc>
              <a:spcBef>
                <a:spcPts val="0"/>
              </a:spcBef>
              <a:spcAft>
                <a:spcPts val="0"/>
              </a:spcAft>
              <a:buNone/>
            </a:pPr>
            <a:r>
              <a:rPr lang="nl" sz="900">
                <a:solidFill>
                  <a:srgbClr val="000000"/>
                </a:solidFill>
                <a:latin typeface="Caesar Dressing"/>
                <a:ea typeface="Caesar Dressing"/>
                <a:cs typeface="Caesar Dressing"/>
                <a:sym typeface="Caesar Dressing"/>
              </a:rPr>
              <a:t>structuur</a:t>
            </a:r>
          </a:p>
          <a:p>
            <a:pPr lvl="0" algn="ctr">
              <a:lnSpc>
                <a:spcPct val="100000"/>
              </a:lnSpc>
              <a:spcBef>
                <a:spcPts val="0"/>
              </a:spcBef>
              <a:spcAft>
                <a:spcPts val="0"/>
              </a:spcAft>
              <a:buNone/>
            </a:pPr>
            <a:r>
              <a:rPr lang="nl" sz="900">
                <a:solidFill>
                  <a:srgbClr val="FF0000"/>
                </a:solidFill>
                <a:latin typeface="Caesar Dressing"/>
                <a:ea typeface="Caesar Dressing"/>
                <a:cs typeface="Caesar Dressing"/>
                <a:sym typeface="Caesar Dressing"/>
              </a:rPr>
              <a:t>compositie</a:t>
            </a:r>
          </a:p>
        </p:txBody>
      </p:sp>
      <p:pic>
        <p:nvPicPr>
          <p:cNvPr id="123" name="Shape 123"/>
          <p:cNvPicPr preferRelativeResize="0"/>
          <p:nvPr/>
        </p:nvPicPr>
        <p:blipFill>
          <a:blip r:embed="rId3">
            <a:alphaModFix/>
          </a:blip>
          <a:stretch>
            <a:fillRect/>
          </a:stretch>
        </p:blipFill>
        <p:spPr>
          <a:xfrm>
            <a:off x="5472587" y="263474"/>
            <a:ext cx="2297051" cy="2957748"/>
          </a:xfrm>
          <a:prstGeom prst="rect">
            <a:avLst/>
          </a:prstGeom>
          <a:noFill/>
          <a:ln>
            <a:noFill/>
          </a:ln>
        </p:spPr>
      </p:pic>
      <p:pic>
        <p:nvPicPr>
          <p:cNvPr id="124" name="Shape 124"/>
          <p:cNvPicPr preferRelativeResize="0"/>
          <p:nvPr/>
        </p:nvPicPr>
        <p:blipFill>
          <a:blip r:embed="rId4">
            <a:alphaModFix/>
          </a:blip>
          <a:stretch>
            <a:fillRect/>
          </a:stretch>
        </p:blipFill>
        <p:spPr>
          <a:xfrm>
            <a:off x="6640900" y="2759875"/>
            <a:ext cx="1582269" cy="1985599"/>
          </a:xfrm>
          <a:prstGeom prst="rect">
            <a:avLst/>
          </a:prstGeom>
          <a:noFill/>
          <a:ln>
            <a:noFill/>
          </a:ln>
        </p:spPr>
      </p:pic>
      <p:pic>
        <p:nvPicPr>
          <p:cNvPr id="125" name="Shape 125"/>
          <p:cNvPicPr preferRelativeResize="0"/>
          <p:nvPr/>
        </p:nvPicPr>
        <p:blipFill>
          <a:blip r:embed="rId5">
            <a:alphaModFix/>
          </a:blip>
          <a:stretch>
            <a:fillRect/>
          </a:stretch>
        </p:blipFill>
        <p:spPr>
          <a:xfrm>
            <a:off x="7966546" y="185650"/>
            <a:ext cx="971726" cy="3017522"/>
          </a:xfrm>
          <a:prstGeom prst="rect">
            <a:avLst/>
          </a:prstGeom>
          <a:noFill/>
          <a:ln>
            <a:noFill/>
          </a:ln>
        </p:spPr>
      </p:pic>
      <p:sp>
        <p:nvSpPr>
          <p:cNvPr id="126" name="Shape 126"/>
          <p:cNvSpPr/>
          <p:nvPr/>
        </p:nvSpPr>
        <p:spPr>
          <a:xfrm>
            <a:off x="5256553" y="2432475"/>
            <a:ext cx="843093" cy="1219505"/>
          </a:xfrm>
          <a:prstGeom prst="rect">
            <a:avLst/>
          </a:prstGeom>
        </p:spPr>
        <p:txBody>
          <a:bodyPr>
            <a:prstTxWarp prst="textPlain"/>
          </a:bodyPr>
          <a:lstStyle/>
          <a:p>
            <a:pPr lvl="0" algn="ctr"/>
            <a:r>
              <a:rPr b="0" i="0">
                <a:ln cap="flat" cmpd="sng" w="9525">
                  <a:solidFill>
                    <a:schemeClr val="dk2"/>
                  </a:solidFill>
                  <a:prstDash val="solid"/>
                  <a:round/>
                  <a:headEnd len="med" w="med" type="none"/>
                  <a:tailEnd len="med" w="med" type="none"/>
                </a:ln>
                <a:solidFill>
                  <a:srgbClr val="FF0000"/>
                </a:solidFill>
                <a:latin typeface="Arial"/>
              </a:rPr>
              <a:t>4</a:t>
            </a:r>
          </a:p>
        </p:txBody>
      </p:sp>
      <p:sp>
        <p:nvSpPr>
          <p:cNvPr id="127" name="Shape 127"/>
          <p:cNvSpPr txBox="1"/>
          <p:nvPr/>
        </p:nvSpPr>
        <p:spPr>
          <a:xfrm>
            <a:off x="2383750" y="185650"/>
            <a:ext cx="2686199" cy="3113399"/>
          </a:xfrm>
          <a:prstGeom prst="rect">
            <a:avLst/>
          </a:prstGeom>
          <a:noFill/>
          <a:ln>
            <a:noFill/>
          </a:ln>
        </p:spPr>
        <p:txBody>
          <a:bodyPr anchorCtr="0" anchor="t" bIns="91425" lIns="91425" rIns="91425" tIns="91425">
            <a:noAutofit/>
          </a:bodyPr>
          <a:lstStyle/>
          <a:p>
            <a:pPr lvl="0" rtl="0" algn="ctr">
              <a:spcBef>
                <a:spcPts val="0"/>
              </a:spcBef>
              <a:buNone/>
            </a:pPr>
            <a:r>
              <a:rPr lang="nl" sz="900" u="sng">
                <a:solidFill>
                  <a:schemeClr val="hlink"/>
                </a:solidFill>
                <a:latin typeface="Permanent Marker"/>
                <a:ea typeface="Permanent Marker"/>
                <a:cs typeface="Permanent Marker"/>
                <a:sym typeface="Permanent Marker"/>
                <a:hlinkClick r:id="rId6"/>
              </a:rPr>
              <a:t>https://nl.wikipedia.org/wiki/Yggdrasil</a:t>
            </a:r>
          </a:p>
          <a:p>
            <a:pPr lvl="0" rtl="0" algn="ctr">
              <a:spcBef>
                <a:spcPts val="0"/>
              </a:spcBef>
              <a:buNone/>
            </a:pPr>
            <a:r>
              <a:t/>
            </a:r>
            <a:endParaRPr sz="900">
              <a:latin typeface="Permanent Marker"/>
              <a:ea typeface="Permanent Marker"/>
              <a:cs typeface="Permanent Marker"/>
              <a:sym typeface="Permanent Marker"/>
            </a:endParaRPr>
          </a:p>
          <a:p>
            <a:pPr lvl="0" rtl="0" algn="ctr">
              <a:lnSpc>
                <a:spcPct val="152727"/>
              </a:lnSpc>
              <a:spcBef>
                <a:spcPts val="600"/>
              </a:spcBef>
              <a:spcAft>
                <a:spcPts val="600"/>
              </a:spcAft>
              <a:buNone/>
            </a:pPr>
            <a:r>
              <a:rPr b="1" lang="nl" sz="900">
                <a:solidFill>
                  <a:srgbClr val="252525"/>
                </a:solidFill>
                <a:highlight>
                  <a:srgbClr val="FFFFFF"/>
                </a:highlight>
                <a:latin typeface="Permanent Marker"/>
                <a:ea typeface="Permanent Marker"/>
                <a:cs typeface="Permanent Marker"/>
                <a:sym typeface="Permanent Marker"/>
              </a:rPr>
              <a:t>Yggdrasil</a:t>
            </a:r>
            <a:r>
              <a:rPr lang="nl" sz="900">
                <a:solidFill>
                  <a:srgbClr val="252525"/>
                </a:solidFill>
                <a:highlight>
                  <a:srgbClr val="FFFFFF"/>
                </a:highlight>
                <a:latin typeface="Permanent Marker"/>
                <a:ea typeface="Permanent Marker"/>
                <a:cs typeface="Permanent Marker"/>
                <a:sym typeface="Permanent Marker"/>
              </a:rPr>
              <a:t> is de naam van de '</a:t>
            </a:r>
            <a:r>
              <a:rPr lang="nl" sz="900">
                <a:solidFill>
                  <a:srgbClr val="A55858"/>
                </a:solidFill>
                <a:highlight>
                  <a:srgbClr val="FFFFFF"/>
                </a:highlight>
                <a:latin typeface="Permanent Marker"/>
                <a:ea typeface="Permanent Marker"/>
                <a:cs typeface="Permanent Marker"/>
                <a:sym typeface="Permanent Marker"/>
                <a:hlinkClick r:id="rId7"/>
              </a:rPr>
              <a:t>Wereldboom</a:t>
            </a:r>
            <a:r>
              <a:rPr lang="nl" sz="900">
                <a:solidFill>
                  <a:srgbClr val="252525"/>
                </a:solidFill>
                <a:highlight>
                  <a:srgbClr val="FFFFFF"/>
                </a:highlight>
                <a:latin typeface="Permanent Marker"/>
                <a:ea typeface="Permanent Marker"/>
                <a:cs typeface="Permanent Marker"/>
                <a:sym typeface="Permanent Marker"/>
              </a:rPr>
              <a:t>' in de </a:t>
            </a:r>
            <a:r>
              <a:rPr lang="nl" sz="900">
                <a:solidFill>
                  <a:srgbClr val="0B0080"/>
                </a:solidFill>
                <a:highlight>
                  <a:srgbClr val="FFFFFF"/>
                </a:highlight>
                <a:latin typeface="Permanent Marker"/>
                <a:ea typeface="Permanent Marker"/>
                <a:cs typeface="Permanent Marker"/>
                <a:sym typeface="Permanent Marker"/>
                <a:hlinkClick r:id="rId8"/>
              </a:rPr>
              <a:t>Noordse kosmogonie</a:t>
            </a:r>
            <a:r>
              <a:rPr lang="nl" sz="900">
                <a:solidFill>
                  <a:srgbClr val="252525"/>
                </a:solidFill>
                <a:highlight>
                  <a:srgbClr val="FFFFFF"/>
                </a:highlight>
                <a:latin typeface="Permanent Marker"/>
                <a:ea typeface="Permanent Marker"/>
                <a:cs typeface="Permanent Marker"/>
                <a:sym typeface="Permanent Marker"/>
              </a:rPr>
              <a:t>. Yggdrasil is de </a:t>
            </a:r>
            <a:r>
              <a:rPr lang="nl" sz="900">
                <a:solidFill>
                  <a:srgbClr val="0B0080"/>
                </a:solidFill>
                <a:highlight>
                  <a:srgbClr val="FFFFFF"/>
                </a:highlight>
                <a:latin typeface="Permanent Marker"/>
                <a:ea typeface="Permanent Marker"/>
                <a:cs typeface="Permanent Marker"/>
                <a:sym typeface="Permanent Marker"/>
                <a:hlinkClick r:id="rId9"/>
              </a:rPr>
              <a:t>levensboom</a:t>
            </a:r>
            <a:r>
              <a:rPr lang="nl" sz="900">
                <a:solidFill>
                  <a:srgbClr val="252525"/>
                </a:solidFill>
                <a:highlight>
                  <a:srgbClr val="FFFFFF"/>
                </a:highlight>
                <a:latin typeface="Permanent Marker"/>
                <a:ea typeface="Permanent Marker"/>
                <a:cs typeface="Permanent Marker"/>
                <a:sym typeface="Permanent Marker"/>
              </a:rPr>
              <a:t> en </a:t>
            </a:r>
            <a:r>
              <a:rPr lang="nl" sz="900">
                <a:solidFill>
                  <a:srgbClr val="A55858"/>
                </a:solidFill>
                <a:highlight>
                  <a:srgbClr val="FFFFFF"/>
                </a:highlight>
                <a:latin typeface="Permanent Marker"/>
                <a:ea typeface="Permanent Marker"/>
                <a:cs typeface="Permanent Marker"/>
                <a:sym typeface="Permanent Marker"/>
                <a:hlinkClick r:id="rId10"/>
              </a:rPr>
              <a:t>kennisboom</a:t>
            </a:r>
            <a:r>
              <a:rPr lang="nl" sz="900">
                <a:solidFill>
                  <a:srgbClr val="252525"/>
                </a:solidFill>
                <a:highlight>
                  <a:srgbClr val="FFFFFF"/>
                </a:highlight>
                <a:latin typeface="Permanent Marker"/>
                <a:ea typeface="Permanent Marker"/>
                <a:cs typeface="Permanent Marker"/>
                <a:sym typeface="Permanent Marker"/>
              </a:rPr>
              <a:t>, Tegelijk draagt en verbindt hij de werelden als wereldas (</a:t>
            </a:r>
            <a:r>
              <a:rPr lang="nl" sz="900">
                <a:solidFill>
                  <a:srgbClr val="0B0080"/>
                </a:solidFill>
                <a:highlight>
                  <a:srgbClr val="FFFFFF"/>
                </a:highlight>
                <a:latin typeface="Permanent Marker"/>
                <a:ea typeface="Permanent Marker"/>
                <a:cs typeface="Permanent Marker"/>
                <a:sym typeface="Permanent Marker"/>
                <a:hlinkClick r:id="rId11"/>
              </a:rPr>
              <a:t>axis mundi</a:t>
            </a:r>
            <a:r>
              <a:rPr lang="nl" sz="900">
                <a:solidFill>
                  <a:srgbClr val="252525"/>
                </a:solidFill>
                <a:highlight>
                  <a:srgbClr val="FFFFFF"/>
                </a:highlight>
                <a:latin typeface="Permanent Marker"/>
                <a:ea typeface="Permanent Marker"/>
                <a:cs typeface="Permanent Marker"/>
                <a:sym typeface="Permanent Marker"/>
              </a:rPr>
              <a:t>). Hij reikt van de onderwereld dwars door de mensenwereld naar de wereld van goden en helden</a:t>
            </a:r>
          </a:p>
          <a:p>
            <a:pPr lvl="0" rtl="0" algn="ctr">
              <a:lnSpc>
                <a:spcPct val="152727"/>
              </a:lnSpc>
              <a:spcBef>
                <a:spcPts val="600"/>
              </a:spcBef>
              <a:spcAft>
                <a:spcPts val="600"/>
              </a:spcAft>
              <a:buNone/>
            </a:pPr>
            <a:r>
              <a:t/>
            </a:r>
            <a:endParaRPr sz="900">
              <a:solidFill>
                <a:srgbClr val="252525"/>
              </a:solidFill>
              <a:highlight>
                <a:srgbClr val="FFFFFF"/>
              </a:highlight>
              <a:latin typeface="Permanent Marker"/>
              <a:ea typeface="Permanent Marker"/>
              <a:cs typeface="Permanent Marker"/>
              <a:sym typeface="Permanent Marker"/>
            </a:endParaRPr>
          </a:p>
          <a:p>
            <a:pPr lvl="0" rtl="0" algn="ctr">
              <a:lnSpc>
                <a:spcPct val="152727"/>
              </a:lnSpc>
              <a:spcBef>
                <a:spcPts val="600"/>
              </a:spcBef>
              <a:spcAft>
                <a:spcPts val="600"/>
              </a:spcAft>
              <a:buNone/>
            </a:pPr>
            <a:r>
              <a:rPr lang="nl" sz="1100">
                <a:solidFill>
                  <a:srgbClr val="252525"/>
                </a:solidFill>
                <a:highlight>
                  <a:srgbClr val="FFFFFF"/>
                </a:highlight>
                <a:latin typeface="Permanent Marker"/>
                <a:ea typeface="Permanent Marker"/>
                <a:cs typeface="Permanent Marker"/>
                <a:sym typeface="Permanent Marker"/>
              </a:rPr>
              <a:t>Maak een tekening of strip van de boom, A4, zoek drie wezens op die</a:t>
            </a:r>
            <a:r>
              <a:rPr b="1" i="1" lang="nl" sz="1100">
                <a:solidFill>
                  <a:srgbClr val="252525"/>
                </a:solidFill>
                <a:highlight>
                  <a:srgbClr val="FFFFFF"/>
                </a:highlight>
                <a:latin typeface="Permanent Marker"/>
                <a:ea typeface="Permanent Marker"/>
                <a:cs typeface="Permanent Marker"/>
                <a:sym typeface="Permanent Marker"/>
              </a:rPr>
              <a:t> in </a:t>
            </a:r>
            <a:r>
              <a:rPr lang="nl" sz="1100">
                <a:solidFill>
                  <a:srgbClr val="252525"/>
                </a:solidFill>
                <a:highlight>
                  <a:srgbClr val="FFFFFF"/>
                </a:highlight>
                <a:latin typeface="Permanent Marker"/>
                <a:ea typeface="Permanent Marker"/>
                <a:cs typeface="Permanent Marker"/>
                <a:sym typeface="Permanent Marker"/>
              </a:rPr>
              <a:t>of </a:t>
            </a:r>
            <a:r>
              <a:rPr b="1" i="1" lang="nl" sz="1100">
                <a:solidFill>
                  <a:srgbClr val="252525"/>
                </a:solidFill>
                <a:highlight>
                  <a:srgbClr val="FFFFFF"/>
                </a:highlight>
                <a:latin typeface="Permanent Marker"/>
                <a:ea typeface="Permanent Marker"/>
                <a:cs typeface="Permanent Marker"/>
                <a:sym typeface="Permanent Marker"/>
              </a:rPr>
              <a:t>op</a:t>
            </a:r>
            <a:r>
              <a:rPr lang="nl" sz="1100">
                <a:solidFill>
                  <a:srgbClr val="252525"/>
                </a:solidFill>
                <a:highlight>
                  <a:srgbClr val="FFFFFF"/>
                </a:highlight>
                <a:latin typeface="Permanent Marker"/>
                <a:ea typeface="Permanent Marker"/>
                <a:cs typeface="Permanent Marker"/>
                <a:sym typeface="Permanent Marker"/>
              </a:rPr>
              <a:t> of </a:t>
            </a:r>
            <a:r>
              <a:rPr b="1" i="1" lang="nl" sz="1100">
                <a:solidFill>
                  <a:srgbClr val="252525"/>
                </a:solidFill>
                <a:highlight>
                  <a:srgbClr val="FFFFFF"/>
                </a:highlight>
                <a:latin typeface="Permanent Marker"/>
                <a:ea typeface="Permanent Marker"/>
                <a:cs typeface="Permanent Marker"/>
                <a:sym typeface="Permanent Marker"/>
              </a:rPr>
              <a:t>rond </a:t>
            </a:r>
            <a:r>
              <a:rPr lang="nl" sz="1100">
                <a:solidFill>
                  <a:srgbClr val="252525"/>
                </a:solidFill>
                <a:highlight>
                  <a:srgbClr val="FFFFFF"/>
                </a:highlight>
                <a:latin typeface="Permanent Marker"/>
                <a:ea typeface="Permanent Marker"/>
                <a:cs typeface="Permanent Marker"/>
                <a:sym typeface="Permanent Marker"/>
              </a:rPr>
              <a:t>de boom leven. Google/wiki.  Teken die duidelijk in je boom. Collage maken mag ook. </a:t>
            </a:r>
          </a:p>
          <a:p>
            <a:pPr lvl="0" algn="ctr">
              <a:spcBef>
                <a:spcPts val="0"/>
              </a:spcBef>
              <a:buNone/>
            </a:pPr>
            <a:r>
              <a:t/>
            </a:r>
            <a:endParaRPr sz="900">
              <a:latin typeface="Permanent Marker"/>
              <a:ea typeface="Permanent Marker"/>
              <a:cs typeface="Permanent Marker"/>
              <a:sym typeface="Permanent Marker"/>
            </a:endParaRPr>
          </a:p>
        </p:txBody>
      </p:sp>
      <p:sp>
        <p:nvSpPr>
          <p:cNvPr id="128" name="Shape 128">
            <a:hlinkClick r:id="rId12"/>
          </p:cNvPr>
          <p:cNvSpPr/>
          <p:nvPr/>
        </p:nvSpPr>
        <p:spPr>
          <a:xfrm>
            <a:off x="276674" y="1186499"/>
            <a:ext cx="1839824" cy="1379850"/>
          </a:xfrm>
          <a:prstGeom prst="rect">
            <a:avLst/>
          </a:prstGeom>
          <a:blipFill>
            <a:blip r:embed="rId13">
              <a:alphaModFix/>
            </a:blip>
            <a:stretch>
              <a:fillRect/>
            </a:stretch>
          </a:blipFill>
          <a:ln>
            <a:noFill/>
          </a:ln>
        </p:spPr>
      </p:sp>
    </p:spTree>
  </p:cSld>
  <p:clrMapOvr>
    <a:masterClrMapping/>
  </p:clrMapOvr>
  <p:transition spd="slow">
    <p:cut/>
  </p:transition>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32" name="Shape 132"/>
        <p:cNvGrpSpPr/>
        <p:nvPr/>
      </p:nvGrpSpPr>
      <p:grpSpPr>
        <a:xfrm>
          <a:off x="0" y="0"/>
          <a:ext cx="0" cy="0"/>
          <a:chOff x="0" y="0"/>
          <a:chExt cx="0" cy="0"/>
        </a:xfrm>
      </p:grpSpPr>
      <p:sp>
        <p:nvSpPr>
          <p:cNvPr id="133" name="Shape 133"/>
          <p:cNvSpPr txBox="1"/>
          <p:nvPr>
            <p:ph type="title"/>
          </p:nvPr>
        </p:nvSpPr>
        <p:spPr>
          <a:xfrm>
            <a:off x="311700" y="391350"/>
            <a:ext cx="7340100" cy="626100"/>
          </a:xfrm>
          <a:prstGeom prst="rect">
            <a:avLst/>
          </a:prstGeom>
        </p:spPr>
        <p:txBody>
          <a:bodyPr anchorCtr="0" anchor="t" bIns="91425" lIns="91425" rIns="91425" tIns="91425">
            <a:noAutofit/>
          </a:bodyPr>
          <a:lstStyle/>
          <a:p>
            <a:pPr lvl="0" algn="ctr">
              <a:spcBef>
                <a:spcPts val="0"/>
              </a:spcBef>
              <a:buNone/>
            </a:pPr>
            <a:r>
              <a:rPr lang="nl" sz="1800">
                <a:latin typeface="Luckiest Guy"/>
                <a:ea typeface="Luckiest Guy"/>
                <a:cs typeface="Luckiest Guy"/>
                <a:sym typeface="Luckiest Guy"/>
              </a:rPr>
              <a:t>Maak een kleurplaat van een </a:t>
            </a:r>
            <a:r>
              <a:rPr lang="nl" sz="2400">
                <a:latin typeface="Luckiest Guy"/>
                <a:ea typeface="Luckiest Guy"/>
                <a:cs typeface="Luckiest Guy"/>
                <a:sym typeface="Luckiest Guy"/>
              </a:rPr>
              <a:t>vikingdraak</a:t>
            </a:r>
          </a:p>
        </p:txBody>
      </p:sp>
      <p:sp>
        <p:nvSpPr>
          <p:cNvPr id="134" name="Shape 134"/>
          <p:cNvSpPr txBox="1"/>
          <p:nvPr>
            <p:ph idx="1" type="body"/>
          </p:nvPr>
        </p:nvSpPr>
        <p:spPr>
          <a:xfrm>
            <a:off x="311700" y="1251800"/>
            <a:ext cx="7119300" cy="3416400"/>
          </a:xfrm>
          <a:prstGeom prst="rect">
            <a:avLst/>
          </a:prstGeom>
        </p:spPr>
        <p:txBody>
          <a:bodyPr anchorCtr="0" anchor="t" bIns="91425" lIns="91425" rIns="91425" tIns="91425">
            <a:noAutofit/>
          </a:bodyPr>
          <a:lstStyle/>
          <a:p>
            <a:pPr lvl="0">
              <a:spcBef>
                <a:spcPts val="0"/>
              </a:spcBef>
              <a:buNone/>
            </a:pPr>
            <a:r>
              <a:rPr lang="nl">
                <a:latin typeface="Luckiest Guy"/>
                <a:ea typeface="Luckiest Guy"/>
                <a:cs typeface="Luckiest Guy"/>
                <a:sym typeface="Luckiest Guy"/>
              </a:rPr>
              <a:t>Het mag ook een tattoo-viking fantasie tekening worden. Een collage mag ook. Computergebruik mag ook! A4. Zwart-wit uiteraard. Beeldvullend.</a:t>
            </a:r>
          </a:p>
        </p:txBody>
      </p:sp>
      <p:pic>
        <p:nvPicPr>
          <p:cNvPr id="135" name="Shape 135"/>
          <p:cNvPicPr preferRelativeResize="0"/>
          <p:nvPr/>
        </p:nvPicPr>
        <p:blipFill>
          <a:blip r:embed="rId3">
            <a:alphaModFix/>
          </a:blip>
          <a:stretch>
            <a:fillRect/>
          </a:stretch>
        </p:blipFill>
        <p:spPr>
          <a:xfrm>
            <a:off x="7728150" y="166425"/>
            <a:ext cx="1214055" cy="1730674"/>
          </a:xfrm>
          <a:prstGeom prst="rect">
            <a:avLst/>
          </a:prstGeom>
          <a:noFill/>
          <a:ln>
            <a:noFill/>
          </a:ln>
        </p:spPr>
      </p:pic>
      <p:pic>
        <p:nvPicPr>
          <p:cNvPr id="136" name="Shape 136"/>
          <p:cNvPicPr preferRelativeResize="0"/>
          <p:nvPr/>
        </p:nvPicPr>
        <p:blipFill>
          <a:blip r:embed="rId4">
            <a:alphaModFix/>
          </a:blip>
          <a:stretch>
            <a:fillRect/>
          </a:stretch>
        </p:blipFill>
        <p:spPr>
          <a:xfrm>
            <a:off x="4707579" y="1974105"/>
            <a:ext cx="2641162" cy="3169395"/>
          </a:xfrm>
          <a:prstGeom prst="rect">
            <a:avLst/>
          </a:prstGeom>
          <a:noFill/>
          <a:ln>
            <a:noFill/>
          </a:ln>
        </p:spPr>
      </p:pic>
      <p:pic>
        <p:nvPicPr>
          <p:cNvPr id="137" name="Shape 137"/>
          <p:cNvPicPr preferRelativeResize="0"/>
          <p:nvPr/>
        </p:nvPicPr>
        <p:blipFill>
          <a:blip r:embed="rId5">
            <a:alphaModFix/>
          </a:blip>
          <a:stretch>
            <a:fillRect/>
          </a:stretch>
        </p:blipFill>
        <p:spPr>
          <a:xfrm>
            <a:off x="7728150" y="1991105"/>
            <a:ext cx="1315624" cy="2897174"/>
          </a:xfrm>
          <a:prstGeom prst="rect">
            <a:avLst/>
          </a:prstGeom>
          <a:noFill/>
          <a:ln>
            <a:noFill/>
          </a:ln>
        </p:spPr>
      </p:pic>
      <p:pic>
        <p:nvPicPr>
          <p:cNvPr id="138" name="Shape 138"/>
          <p:cNvPicPr preferRelativeResize="0"/>
          <p:nvPr/>
        </p:nvPicPr>
        <p:blipFill>
          <a:blip r:embed="rId6">
            <a:alphaModFix/>
          </a:blip>
          <a:stretch>
            <a:fillRect/>
          </a:stretch>
        </p:blipFill>
        <p:spPr>
          <a:xfrm>
            <a:off x="1959800" y="2791364"/>
            <a:ext cx="1825524" cy="1730685"/>
          </a:xfrm>
          <a:prstGeom prst="rect">
            <a:avLst/>
          </a:prstGeom>
          <a:noFill/>
          <a:ln>
            <a:noFill/>
          </a:ln>
        </p:spPr>
      </p:pic>
      <p:sp>
        <p:nvSpPr>
          <p:cNvPr id="139" name="Shape 139"/>
          <p:cNvSpPr/>
          <p:nvPr/>
        </p:nvSpPr>
        <p:spPr>
          <a:xfrm>
            <a:off x="1906387" y="2574762"/>
            <a:ext cx="2178000" cy="2163900"/>
          </a:xfrm>
          <a:prstGeom prst="noSmoking">
            <a:avLst>
              <a:gd fmla="val 4740" name="adj"/>
            </a:avLst>
          </a:prstGeom>
          <a:solidFill>
            <a:schemeClr val="lt2"/>
          </a:solidFill>
          <a:ln cap="flat" cmpd="sng" w="9525">
            <a:solidFill>
              <a:schemeClr val="dk2"/>
            </a:solidFill>
            <a:prstDash val="solid"/>
            <a:round/>
            <a:headEnd len="med" w="med" type="none"/>
            <a:tailEnd len="med" w="med" type="none"/>
          </a:ln>
        </p:spPr>
        <p:txBody>
          <a:bodyPr anchorCtr="0" anchor="ctr" bIns="91425" lIns="91425" rIns="91425" tIns="91425">
            <a:noAutofit/>
          </a:bodyPr>
          <a:lstStyle/>
          <a:p>
            <a:pPr lvl="0">
              <a:spcBef>
                <a:spcPts val="0"/>
              </a:spcBef>
              <a:buNone/>
            </a:pPr>
            <a:r>
              <a:t/>
            </a:r>
            <a:endParaRPr/>
          </a:p>
        </p:txBody>
      </p:sp>
      <p:sp>
        <p:nvSpPr>
          <p:cNvPr id="140" name="Shape 140"/>
          <p:cNvSpPr/>
          <p:nvPr/>
        </p:nvSpPr>
        <p:spPr>
          <a:xfrm>
            <a:off x="1856500" y="4260200"/>
            <a:ext cx="2508803" cy="330350"/>
          </a:xfrm>
          <a:prstGeom prst="rect">
            <a:avLst/>
          </a:prstGeom>
        </p:spPr>
        <p:txBody>
          <a:bodyPr>
            <a:prstTxWarp prst="textPlain"/>
          </a:bodyPr>
          <a:lstStyle/>
          <a:p>
            <a:pPr lvl="0" algn="ctr"/>
            <a:r>
              <a:rPr b="0" i="0">
                <a:ln cap="flat" cmpd="sng" w="9525">
                  <a:solidFill>
                    <a:srgbClr val="FF0000"/>
                  </a:solidFill>
                  <a:prstDash val="solid"/>
                  <a:round/>
                  <a:headEnd len="med" w="med" type="none"/>
                  <a:tailEnd len="med" w="med" type="none"/>
                </a:ln>
                <a:solidFill>
                  <a:srgbClr val="FF00FF"/>
                </a:solidFill>
                <a:latin typeface="Arial"/>
              </a:rPr>
              <a:t>nee, geen chinese draak</a:t>
            </a:r>
          </a:p>
        </p:txBody>
      </p:sp>
      <p:sp>
        <p:nvSpPr>
          <p:cNvPr id="141" name="Shape 141"/>
          <p:cNvSpPr/>
          <p:nvPr/>
        </p:nvSpPr>
        <p:spPr>
          <a:xfrm>
            <a:off x="405341" y="66900"/>
            <a:ext cx="806280" cy="1218756"/>
          </a:xfrm>
          <a:prstGeom prst="rect">
            <a:avLst/>
          </a:prstGeom>
        </p:spPr>
        <p:txBody>
          <a:bodyPr>
            <a:prstTxWarp prst="textPlain"/>
          </a:bodyPr>
          <a:lstStyle/>
          <a:p>
            <a:pPr lvl="0" algn="ctr"/>
            <a:r>
              <a:rPr b="0" i="0">
                <a:ln cap="flat" cmpd="sng" w="9525">
                  <a:solidFill>
                    <a:schemeClr val="dk2"/>
                  </a:solidFill>
                  <a:prstDash val="solid"/>
                  <a:round/>
                  <a:headEnd len="med" w="med" type="none"/>
                  <a:tailEnd len="med" w="med" type="none"/>
                </a:ln>
                <a:solidFill>
                  <a:srgbClr val="FF0000"/>
                </a:solidFill>
                <a:latin typeface="Arial"/>
              </a:rPr>
              <a:t>5</a:t>
            </a:r>
          </a:p>
        </p:txBody>
      </p:sp>
      <p:sp>
        <p:nvSpPr>
          <p:cNvPr id="142" name="Shape 142"/>
          <p:cNvSpPr txBox="1"/>
          <p:nvPr/>
        </p:nvSpPr>
        <p:spPr>
          <a:xfrm>
            <a:off x="153850" y="2937500"/>
            <a:ext cx="1451399" cy="1730700"/>
          </a:xfrm>
          <a:prstGeom prst="rect">
            <a:avLst/>
          </a:prstGeom>
          <a:noFill/>
          <a:ln>
            <a:noFill/>
          </a:ln>
        </p:spPr>
        <p:txBody>
          <a:bodyPr anchorCtr="0" anchor="t" bIns="91425" lIns="91425" rIns="91425" tIns="91425">
            <a:noAutofit/>
          </a:bodyPr>
          <a:lstStyle/>
          <a:p>
            <a:pPr lvl="0" rtl="0" algn="ctr">
              <a:spcBef>
                <a:spcPts val="0"/>
              </a:spcBef>
              <a:buNone/>
            </a:pPr>
            <a:r>
              <a:rPr lang="nl" sz="1200">
                <a:latin typeface="Caesar Dressing"/>
                <a:ea typeface="Caesar Dressing"/>
                <a:cs typeface="Caesar Dressing"/>
                <a:sym typeface="Caesar Dressing"/>
              </a:rPr>
              <a:t>We oefenen  beeldaspecten:</a:t>
            </a:r>
          </a:p>
          <a:p>
            <a:pPr lvl="0" rtl="0" algn="ctr">
              <a:spcBef>
                <a:spcPts val="0"/>
              </a:spcBef>
              <a:buNone/>
            </a:pPr>
            <a:r>
              <a:rPr lang="nl" sz="900">
                <a:latin typeface="Caesar Dressing"/>
                <a:ea typeface="Caesar Dressing"/>
                <a:cs typeface="Caesar Dressing"/>
                <a:sym typeface="Caesar Dressing"/>
              </a:rPr>
              <a:t>licht</a:t>
            </a:r>
          </a:p>
          <a:p>
            <a:pPr lvl="0" rtl="0" algn="ctr">
              <a:spcBef>
                <a:spcPts val="0"/>
              </a:spcBef>
              <a:buNone/>
            </a:pPr>
            <a:r>
              <a:rPr lang="nl" sz="900">
                <a:latin typeface="Caesar Dressing"/>
                <a:ea typeface="Caesar Dressing"/>
                <a:cs typeface="Caesar Dressing"/>
                <a:sym typeface="Caesar Dressing"/>
              </a:rPr>
              <a:t>kleur</a:t>
            </a:r>
          </a:p>
          <a:p>
            <a:pPr lvl="0" rtl="0" algn="ctr">
              <a:spcBef>
                <a:spcPts val="0"/>
              </a:spcBef>
              <a:buNone/>
            </a:pPr>
            <a:r>
              <a:rPr lang="nl" sz="900">
                <a:latin typeface="Caesar Dressing"/>
                <a:ea typeface="Caesar Dressing"/>
                <a:cs typeface="Caesar Dressing"/>
                <a:sym typeface="Caesar Dressing"/>
              </a:rPr>
              <a:t>ruimte</a:t>
            </a:r>
          </a:p>
          <a:p>
            <a:pPr lvl="0" rtl="0" algn="ctr">
              <a:spcBef>
                <a:spcPts val="0"/>
              </a:spcBef>
              <a:buNone/>
            </a:pPr>
            <a:r>
              <a:rPr lang="nl" sz="900">
                <a:solidFill>
                  <a:srgbClr val="FF0000"/>
                </a:solidFill>
                <a:latin typeface="Caesar Dressing"/>
                <a:ea typeface="Caesar Dressing"/>
                <a:cs typeface="Caesar Dressing"/>
                <a:sym typeface="Caesar Dressing"/>
              </a:rPr>
              <a:t>vorm</a:t>
            </a:r>
          </a:p>
          <a:p>
            <a:pPr lvl="0" rtl="0" algn="ctr">
              <a:spcBef>
                <a:spcPts val="0"/>
              </a:spcBef>
              <a:buNone/>
            </a:pPr>
            <a:r>
              <a:rPr lang="nl" sz="900">
                <a:latin typeface="Caesar Dressing"/>
                <a:ea typeface="Caesar Dressing"/>
                <a:cs typeface="Caesar Dressing"/>
                <a:sym typeface="Caesar Dressing"/>
              </a:rPr>
              <a:t>structuur</a:t>
            </a:r>
          </a:p>
          <a:p>
            <a:pPr lvl="0" rtl="0" algn="ctr">
              <a:spcBef>
                <a:spcPts val="0"/>
              </a:spcBef>
              <a:buNone/>
            </a:pPr>
            <a:r>
              <a:rPr lang="nl" sz="900">
                <a:solidFill>
                  <a:srgbClr val="FF0000"/>
                </a:solidFill>
                <a:latin typeface="Caesar Dressing"/>
                <a:ea typeface="Caesar Dressing"/>
                <a:cs typeface="Caesar Dressing"/>
                <a:sym typeface="Caesar Dressing"/>
              </a:rPr>
              <a:t>compositie</a:t>
            </a:r>
          </a:p>
          <a:p>
            <a:pPr lvl="0" rtl="0" algn="ctr">
              <a:spcBef>
                <a:spcPts val="0"/>
              </a:spcBef>
              <a:buNone/>
            </a:pPr>
            <a:r>
              <a:t/>
            </a:r>
            <a:endParaRPr sz="1200">
              <a:latin typeface="Caesar Dressing"/>
              <a:ea typeface="Caesar Dressing"/>
              <a:cs typeface="Caesar Dressing"/>
              <a:sym typeface="Caesar Dressing"/>
            </a:endParaRPr>
          </a:p>
        </p:txBody>
      </p:sp>
    </p:spTree>
  </p:cSld>
  <p:clrMapOvr>
    <a:masterClrMapping/>
  </p:clrMapOvr>
  <p:transition spd="slow">
    <p:cut/>
  </p:transition>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46" name="Shape 146"/>
        <p:cNvGrpSpPr/>
        <p:nvPr/>
      </p:nvGrpSpPr>
      <p:grpSpPr>
        <a:xfrm>
          <a:off x="0" y="0"/>
          <a:ext cx="0" cy="0"/>
          <a:chOff x="0" y="0"/>
          <a:chExt cx="0" cy="0"/>
        </a:xfrm>
      </p:grpSpPr>
      <p:sp>
        <p:nvSpPr>
          <p:cNvPr id="147" name="Shape 147"/>
          <p:cNvSpPr txBox="1"/>
          <p:nvPr>
            <p:ph type="title"/>
          </p:nvPr>
        </p:nvSpPr>
        <p:spPr>
          <a:xfrm>
            <a:off x="311700" y="391350"/>
            <a:ext cx="6030899" cy="626100"/>
          </a:xfrm>
          <a:prstGeom prst="rect">
            <a:avLst/>
          </a:prstGeom>
        </p:spPr>
        <p:txBody>
          <a:bodyPr anchorCtr="0" anchor="t" bIns="91425" lIns="91425" rIns="91425" tIns="91425">
            <a:noAutofit/>
          </a:bodyPr>
          <a:lstStyle/>
          <a:p>
            <a:pPr lvl="0">
              <a:spcBef>
                <a:spcPts val="0"/>
              </a:spcBef>
              <a:buNone/>
            </a:pPr>
            <a:r>
              <a:rPr lang="nl">
                <a:latin typeface="Caesar Dressing"/>
                <a:ea typeface="Caesar Dressing"/>
                <a:cs typeface="Caesar Dressing"/>
                <a:sym typeface="Caesar Dressing"/>
              </a:rPr>
              <a:t>Goden of draken; </a:t>
            </a:r>
            <a:r>
              <a:rPr lang="nl" sz="1400">
                <a:latin typeface="Caesar Dressing"/>
                <a:ea typeface="Caesar Dressing"/>
                <a:cs typeface="Caesar Dressing"/>
                <a:sym typeface="Caesar Dressing"/>
              </a:rPr>
              <a:t>kies zelf je laatste thema.</a:t>
            </a:r>
          </a:p>
        </p:txBody>
      </p:sp>
      <p:sp>
        <p:nvSpPr>
          <p:cNvPr id="148" name="Shape 148"/>
          <p:cNvSpPr txBox="1"/>
          <p:nvPr>
            <p:ph idx="1" type="body"/>
          </p:nvPr>
        </p:nvSpPr>
        <p:spPr>
          <a:xfrm>
            <a:off x="311700" y="1152475"/>
            <a:ext cx="1581000" cy="3409199"/>
          </a:xfrm>
          <a:prstGeom prst="rect">
            <a:avLst/>
          </a:prstGeom>
        </p:spPr>
        <p:txBody>
          <a:bodyPr anchorCtr="0" anchor="t" bIns="91425" lIns="91425" rIns="91425" tIns="91425">
            <a:noAutofit/>
          </a:bodyPr>
          <a:lstStyle/>
          <a:p>
            <a:pPr lvl="0" rtl="0" algn="ctr">
              <a:spcBef>
                <a:spcPts val="0"/>
              </a:spcBef>
              <a:buNone/>
            </a:pPr>
            <a:r>
              <a:rPr lang="nl" sz="1000">
                <a:solidFill>
                  <a:srgbClr val="007BC0"/>
                </a:solidFill>
                <a:highlight>
                  <a:srgbClr val="FFFFFF"/>
                </a:highlight>
                <a:latin typeface="Permanent Marker"/>
                <a:ea typeface="Permanent Marker"/>
                <a:cs typeface="Permanent Marker"/>
                <a:sym typeface="Permanent Marker"/>
              </a:rPr>
              <a:t>De discipline multimedia hoort er zeker ook bij! . Daarom mogen jullie werken met de beeldende mogelijkheden van fotografie, film en digitale beeldbewerking.</a:t>
            </a:r>
          </a:p>
          <a:p>
            <a:pPr lvl="0" rtl="0" algn="ctr">
              <a:spcBef>
                <a:spcPts val="0"/>
              </a:spcBef>
              <a:buNone/>
            </a:pPr>
            <a:r>
              <a:rPr lang="nl" sz="1000">
                <a:solidFill>
                  <a:srgbClr val="007BC0"/>
                </a:solidFill>
                <a:highlight>
                  <a:srgbClr val="FFFFFF"/>
                </a:highlight>
                <a:latin typeface="Permanent Marker"/>
                <a:ea typeface="Permanent Marker"/>
                <a:cs typeface="Permanent Marker"/>
                <a:sym typeface="Permanent Marker"/>
              </a:rPr>
              <a:t>Kies een god of een draak en verwerk deze in een filmpje, strip, collage, foto, dans, werkstuk…  </a:t>
            </a:r>
          </a:p>
          <a:p>
            <a:pPr lvl="0" algn="ctr">
              <a:spcBef>
                <a:spcPts val="0"/>
              </a:spcBef>
              <a:buNone/>
            </a:pPr>
            <a:r>
              <a:rPr lang="nl" sz="1000">
                <a:solidFill>
                  <a:srgbClr val="007BC0"/>
                </a:solidFill>
                <a:highlight>
                  <a:srgbClr val="FFFFFF"/>
                </a:highlight>
                <a:latin typeface="Permanent Marker"/>
                <a:ea typeface="Permanent Marker"/>
                <a:cs typeface="Permanent Marker"/>
                <a:sym typeface="Permanent Marker"/>
              </a:rPr>
              <a:t>Succes!</a:t>
            </a:r>
          </a:p>
        </p:txBody>
      </p:sp>
      <p:sp>
        <p:nvSpPr>
          <p:cNvPr id="149" name="Shape 149"/>
          <p:cNvSpPr txBox="1"/>
          <p:nvPr/>
        </p:nvSpPr>
        <p:spPr>
          <a:xfrm>
            <a:off x="6993125" y="1760125"/>
            <a:ext cx="1401299" cy="2193899"/>
          </a:xfrm>
          <a:prstGeom prst="rect">
            <a:avLst/>
          </a:prstGeom>
          <a:noFill/>
          <a:ln>
            <a:noFill/>
          </a:ln>
        </p:spPr>
        <p:txBody>
          <a:bodyPr anchorCtr="0" anchor="t" bIns="91425" lIns="91425" rIns="91425" tIns="91425">
            <a:noAutofit/>
          </a:bodyPr>
          <a:lstStyle/>
          <a:p>
            <a:pPr lvl="0" rtl="0" algn="ctr">
              <a:spcBef>
                <a:spcPts val="0"/>
              </a:spcBef>
              <a:buNone/>
            </a:pPr>
            <a:r>
              <a:rPr lang="nl" sz="1200">
                <a:latin typeface="Caesar Dressing"/>
                <a:ea typeface="Caesar Dressing"/>
                <a:cs typeface="Caesar Dressing"/>
                <a:sym typeface="Caesar Dressing"/>
              </a:rPr>
              <a:t>We oefenen  beeldaspecten:</a:t>
            </a:r>
          </a:p>
          <a:p>
            <a:pPr lvl="0" rtl="0" algn="ctr">
              <a:spcBef>
                <a:spcPts val="0"/>
              </a:spcBef>
              <a:buNone/>
            </a:pPr>
            <a:r>
              <a:rPr lang="nl" sz="900">
                <a:latin typeface="Caesar Dressing"/>
                <a:ea typeface="Caesar Dressing"/>
                <a:cs typeface="Caesar Dressing"/>
                <a:sym typeface="Caesar Dressing"/>
              </a:rPr>
              <a:t>licht</a:t>
            </a:r>
          </a:p>
          <a:p>
            <a:pPr lvl="0" rtl="0" algn="ctr">
              <a:spcBef>
                <a:spcPts val="0"/>
              </a:spcBef>
              <a:buNone/>
            </a:pPr>
            <a:r>
              <a:rPr lang="nl" sz="900">
                <a:latin typeface="Caesar Dressing"/>
                <a:ea typeface="Caesar Dressing"/>
                <a:cs typeface="Caesar Dressing"/>
                <a:sym typeface="Caesar Dressing"/>
              </a:rPr>
              <a:t>kleur</a:t>
            </a:r>
          </a:p>
          <a:p>
            <a:pPr lvl="0" rtl="0" algn="ctr">
              <a:spcBef>
                <a:spcPts val="0"/>
              </a:spcBef>
              <a:buNone/>
            </a:pPr>
            <a:r>
              <a:rPr lang="nl" sz="900">
                <a:latin typeface="Caesar Dressing"/>
                <a:ea typeface="Caesar Dressing"/>
                <a:cs typeface="Caesar Dressing"/>
                <a:sym typeface="Caesar Dressing"/>
              </a:rPr>
              <a:t>ruimte</a:t>
            </a:r>
          </a:p>
          <a:p>
            <a:pPr lvl="0" rtl="0" algn="ctr">
              <a:spcBef>
                <a:spcPts val="0"/>
              </a:spcBef>
              <a:buNone/>
            </a:pPr>
            <a:r>
              <a:rPr lang="nl" sz="900">
                <a:latin typeface="Caesar Dressing"/>
                <a:ea typeface="Caesar Dressing"/>
                <a:cs typeface="Caesar Dressing"/>
                <a:sym typeface="Caesar Dressing"/>
              </a:rPr>
              <a:t>vorm</a:t>
            </a:r>
          </a:p>
          <a:p>
            <a:pPr lvl="0" rtl="0" algn="ctr">
              <a:spcBef>
                <a:spcPts val="0"/>
              </a:spcBef>
              <a:buNone/>
            </a:pPr>
            <a:r>
              <a:rPr lang="nl" sz="900">
                <a:latin typeface="Caesar Dressing"/>
                <a:ea typeface="Caesar Dressing"/>
                <a:cs typeface="Caesar Dressing"/>
                <a:sym typeface="Caesar Dressing"/>
              </a:rPr>
              <a:t>structuur</a:t>
            </a:r>
          </a:p>
          <a:p>
            <a:pPr lvl="0" rtl="0" algn="ctr">
              <a:spcBef>
                <a:spcPts val="0"/>
              </a:spcBef>
              <a:buNone/>
            </a:pPr>
            <a:r>
              <a:rPr lang="nl" sz="900">
                <a:latin typeface="Caesar Dressing"/>
                <a:ea typeface="Caesar Dressing"/>
                <a:cs typeface="Caesar Dressing"/>
                <a:sym typeface="Caesar Dressing"/>
              </a:rPr>
              <a:t>compositie</a:t>
            </a:r>
          </a:p>
        </p:txBody>
      </p:sp>
      <p:pic>
        <p:nvPicPr>
          <p:cNvPr id="150" name="Shape 150"/>
          <p:cNvPicPr preferRelativeResize="0"/>
          <p:nvPr/>
        </p:nvPicPr>
        <p:blipFill>
          <a:blip r:embed="rId3">
            <a:alphaModFix/>
          </a:blip>
          <a:stretch>
            <a:fillRect/>
          </a:stretch>
        </p:blipFill>
        <p:spPr>
          <a:xfrm>
            <a:off x="6384087" y="3202850"/>
            <a:ext cx="2619375" cy="1743075"/>
          </a:xfrm>
          <a:prstGeom prst="rect">
            <a:avLst/>
          </a:prstGeom>
          <a:noFill/>
          <a:ln>
            <a:noFill/>
          </a:ln>
        </p:spPr>
      </p:pic>
      <p:pic>
        <p:nvPicPr>
          <p:cNvPr id="151" name="Shape 151"/>
          <p:cNvPicPr preferRelativeResize="0"/>
          <p:nvPr/>
        </p:nvPicPr>
        <p:blipFill>
          <a:blip r:embed="rId4">
            <a:alphaModFix/>
          </a:blip>
          <a:stretch>
            <a:fillRect/>
          </a:stretch>
        </p:blipFill>
        <p:spPr>
          <a:xfrm>
            <a:off x="6384087" y="50787"/>
            <a:ext cx="2562225" cy="1781175"/>
          </a:xfrm>
          <a:prstGeom prst="rect">
            <a:avLst/>
          </a:prstGeom>
          <a:noFill/>
          <a:ln>
            <a:noFill/>
          </a:ln>
        </p:spPr>
      </p:pic>
      <p:pic>
        <p:nvPicPr>
          <p:cNvPr id="152" name="Shape 152"/>
          <p:cNvPicPr preferRelativeResize="0"/>
          <p:nvPr/>
        </p:nvPicPr>
        <p:blipFill>
          <a:blip r:embed="rId5">
            <a:alphaModFix/>
          </a:blip>
          <a:stretch>
            <a:fillRect/>
          </a:stretch>
        </p:blipFill>
        <p:spPr>
          <a:xfrm>
            <a:off x="4537950" y="1488350"/>
            <a:ext cx="1714500" cy="1714500"/>
          </a:xfrm>
          <a:prstGeom prst="rect">
            <a:avLst/>
          </a:prstGeom>
          <a:noFill/>
          <a:ln>
            <a:noFill/>
          </a:ln>
        </p:spPr>
      </p:pic>
      <p:pic>
        <p:nvPicPr>
          <p:cNvPr id="153" name="Shape 153"/>
          <p:cNvPicPr preferRelativeResize="0"/>
          <p:nvPr/>
        </p:nvPicPr>
        <p:blipFill>
          <a:blip r:embed="rId6">
            <a:alphaModFix/>
          </a:blip>
          <a:stretch>
            <a:fillRect/>
          </a:stretch>
        </p:blipFill>
        <p:spPr>
          <a:xfrm>
            <a:off x="2221375" y="1903897"/>
            <a:ext cx="2385200" cy="1335699"/>
          </a:xfrm>
          <a:prstGeom prst="rect">
            <a:avLst/>
          </a:prstGeom>
          <a:noFill/>
          <a:ln>
            <a:noFill/>
          </a:ln>
        </p:spPr>
      </p:pic>
      <p:pic>
        <p:nvPicPr>
          <p:cNvPr id="154" name="Shape 154"/>
          <p:cNvPicPr preferRelativeResize="0"/>
          <p:nvPr/>
        </p:nvPicPr>
        <p:blipFill>
          <a:blip r:embed="rId7">
            <a:alphaModFix/>
          </a:blip>
          <a:stretch>
            <a:fillRect/>
          </a:stretch>
        </p:blipFill>
        <p:spPr>
          <a:xfrm>
            <a:off x="2946948" y="3333973"/>
            <a:ext cx="2562224" cy="1421566"/>
          </a:xfrm>
          <a:prstGeom prst="rect">
            <a:avLst/>
          </a:prstGeom>
          <a:noFill/>
          <a:ln>
            <a:noFill/>
          </a:ln>
        </p:spPr>
      </p:pic>
      <p:sp>
        <p:nvSpPr>
          <p:cNvPr id="155" name="Shape 155"/>
          <p:cNvSpPr/>
          <p:nvPr/>
        </p:nvSpPr>
        <p:spPr>
          <a:xfrm>
            <a:off x="8032600" y="2317245"/>
            <a:ext cx="361824" cy="626100"/>
          </a:xfrm>
          <a:prstGeom prst="rect">
            <a:avLst/>
          </a:prstGeom>
        </p:spPr>
        <p:txBody>
          <a:bodyPr>
            <a:prstTxWarp prst="textPlain"/>
          </a:bodyPr>
          <a:lstStyle/>
          <a:p>
            <a:pPr lvl="0" algn="ctr"/>
            <a:r>
              <a:rPr b="0" i="0">
                <a:ln cap="flat" cmpd="sng" w="9525">
                  <a:solidFill>
                    <a:schemeClr val="dk2"/>
                  </a:solidFill>
                  <a:prstDash val="solid"/>
                  <a:round/>
                  <a:headEnd len="med" w="med" type="none"/>
                  <a:tailEnd len="med" w="med" type="none"/>
                </a:ln>
                <a:solidFill>
                  <a:srgbClr val="FF0000"/>
                </a:solidFill>
                <a:latin typeface="Arial"/>
              </a:rPr>
              <a:t>?</a:t>
            </a:r>
          </a:p>
        </p:txBody>
      </p:sp>
      <p:sp>
        <p:nvSpPr>
          <p:cNvPr id="156" name="Shape 156"/>
          <p:cNvSpPr/>
          <p:nvPr/>
        </p:nvSpPr>
        <p:spPr>
          <a:xfrm>
            <a:off x="1921766" y="1017450"/>
            <a:ext cx="788940" cy="1219271"/>
          </a:xfrm>
          <a:prstGeom prst="rect">
            <a:avLst/>
          </a:prstGeom>
        </p:spPr>
        <p:txBody>
          <a:bodyPr>
            <a:prstTxWarp prst="textPlain"/>
          </a:bodyPr>
          <a:lstStyle/>
          <a:p>
            <a:pPr lvl="0" algn="ctr"/>
            <a:r>
              <a:rPr b="0" i="0">
                <a:ln cap="flat" cmpd="sng" w="9525">
                  <a:solidFill>
                    <a:schemeClr val="dk2"/>
                  </a:solidFill>
                  <a:prstDash val="solid"/>
                  <a:round/>
                  <a:headEnd len="med" w="med" type="none"/>
                  <a:tailEnd len="med" w="med" type="none"/>
                </a:ln>
                <a:solidFill>
                  <a:srgbClr val="FF0000"/>
                </a:solidFill>
                <a:latin typeface="Arial"/>
              </a:rPr>
              <a:t>6</a:t>
            </a:r>
          </a:p>
        </p:txBody>
      </p:sp>
    </p:spTree>
  </p:cSld>
  <p:clrMapOvr>
    <a:masterClrMapping/>
  </p:clrMapOvr>
  <p:transition spd="slow">
    <p:cut/>
  </p:transition>
</p:sld>
</file>

<file path=ppt/theme/theme1.xml><?xml version="1.0" encoding="utf-8"?>
<a:theme xmlns:a="http://schemas.openxmlformats.org/drawingml/2006/main" xmlns:r="http://schemas.openxmlformats.org/officeDocument/2006/relationships" name="coral">
  <a:themeElements>
    <a:clrScheme name="Coral">
      <a:dk1>
        <a:srgbClr val="F55E61"/>
      </a:dk1>
      <a:lt1>
        <a:srgbClr val="FFFFFF"/>
      </a:lt1>
      <a:dk2>
        <a:srgbClr val="5E696C"/>
      </a:dk2>
      <a:lt2>
        <a:srgbClr val="BFC7CA"/>
      </a:lt2>
      <a:accent1>
        <a:srgbClr val="1E2D31"/>
      </a:accent1>
      <a:accent2>
        <a:srgbClr val="273C42"/>
      </a:accent2>
      <a:accent3>
        <a:srgbClr val="83D061"/>
      </a:accent3>
      <a:accent4>
        <a:srgbClr val="F6CD4C"/>
      </a:accent4>
      <a:accent5>
        <a:srgbClr val="AF4345"/>
      </a:accent5>
      <a:accent6>
        <a:srgbClr val="F58F8F"/>
      </a:accent6>
      <a:hlink>
        <a:srgbClr val="AF4345"/>
      </a:hlink>
      <a:folHlink>
        <a:srgbClr val="AF4345"/>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